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12"/>
  </p:notesMasterIdLst>
  <p:sldIdLst>
    <p:sldId id="256" r:id="rId2"/>
    <p:sldId id="260" r:id="rId3"/>
    <p:sldId id="261" r:id="rId4"/>
    <p:sldId id="263" r:id="rId5"/>
    <p:sldId id="270" r:id="rId6"/>
    <p:sldId id="265" r:id="rId7"/>
    <p:sldId id="273" r:id="rId8"/>
    <p:sldId id="275" r:id="rId9"/>
    <p:sldId id="276" r:id="rId10"/>
    <p:sldId id="271" r:id="rId11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Medium" panose="00000600000000000000" pitchFamily="2" charset="0"/>
      <p:regular r:id="rId17"/>
      <p:bold r:id="rId18"/>
      <p:italic r:id="rId19"/>
      <p:boldItalic r:id="rId20"/>
    </p:embeddedFont>
    <p:embeddedFont>
      <p:font typeface="Mukta" panose="020B0000000000000000" pitchFamily="34" charset="0"/>
      <p:regular r:id="rId21"/>
      <p:bold r:id="rId22"/>
    </p:embeddedFont>
    <p:embeddedFont>
      <p:font typeface="Mukta Light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E581B8-AA9F-49A7-93D5-9AB156DD1A63}">
  <a:tblStyle styleId="{1CE581B8-AA9F-49A7-93D5-9AB156DD1A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87662" autoAdjust="0"/>
  </p:normalViewPr>
  <p:slideViewPr>
    <p:cSldViewPr snapToGrid="0">
      <p:cViewPr varScale="1">
        <p:scale>
          <a:sx n="132" d="100"/>
          <a:sy n="132" d="100"/>
        </p:scale>
        <p:origin x="170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1126f8e3edf_0_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1126f8e3edf_0_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1012e00a42_2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1012e00a42_2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1126f8e3edf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1126f8e3edf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1126f8e3edf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1126f8e3edf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11290c8e36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11290c8e36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1126f8e3e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1126f8e3e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1126f8e3e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1126f8e3e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26888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1126f8e3edf_0_5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1126f8e3edf_0_5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61716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11012e00a42_2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11012e00a42_2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7393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566350" y="2683650"/>
            <a:ext cx="3018600" cy="3018600"/>
          </a:xfrm>
          <a:prstGeom prst="ellipse">
            <a:avLst/>
          </a:prstGeom>
          <a:solidFill>
            <a:srgbClr val="00BFFF">
              <a:alpha val="84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78525" y="1062950"/>
            <a:ext cx="3374400" cy="22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Font typeface="Montserrat"/>
              <a:buNone/>
              <a:defRPr sz="45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878650" y="3433450"/>
            <a:ext cx="33744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ukta Light"/>
              <a:buNone/>
              <a:defRPr sz="2200"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 sz="2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7"/>
          <p:cNvPicPr preferRelativeResize="0"/>
          <p:nvPr/>
        </p:nvPicPr>
        <p:blipFill rotWithShape="1">
          <a:blip r:embed="rId2">
            <a:alphaModFix/>
          </a:blip>
          <a:srcRect l="12562" r="12570" b="18293"/>
          <a:stretch/>
        </p:blipFill>
        <p:spPr>
          <a:xfrm>
            <a:off x="191175" y="2936000"/>
            <a:ext cx="2790200" cy="213355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7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7"/>
          <p:cNvSpPr/>
          <p:nvPr/>
        </p:nvSpPr>
        <p:spPr>
          <a:xfrm rot="1785996">
            <a:off x="5472920" y="-1669917"/>
            <a:ext cx="3632258" cy="3632258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7"/>
          <p:cNvSpPr/>
          <p:nvPr/>
        </p:nvSpPr>
        <p:spPr>
          <a:xfrm rot="1785889">
            <a:off x="7112697" y="-983489"/>
            <a:ext cx="4064532" cy="4064532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726100" y="662275"/>
            <a:ext cx="7691700" cy="11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/>
          <p:nvPr/>
        </p:nvSpPr>
        <p:spPr>
          <a:xfrm>
            <a:off x="-1717799" y="-1598225"/>
            <a:ext cx="4281600" cy="4281600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910550" y="1533000"/>
            <a:ext cx="3477000" cy="6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910550" y="2322625"/>
            <a:ext cx="3163200" cy="12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/>
          <p:nvPr/>
        </p:nvSpPr>
        <p:spPr>
          <a:xfrm rot="1786205">
            <a:off x="738401" y="3767831"/>
            <a:ext cx="3045189" cy="3045189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5"/>
          <p:cNvSpPr/>
          <p:nvPr/>
        </p:nvSpPr>
        <p:spPr>
          <a:xfrm rot="-3613757">
            <a:off x="-1490692" y="1794054"/>
            <a:ext cx="4292185" cy="4292185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5"/>
          <p:cNvSpPr/>
          <p:nvPr/>
        </p:nvSpPr>
        <p:spPr>
          <a:xfrm rot="-3613511">
            <a:off x="6016941" y="-1712810"/>
            <a:ext cx="5055855" cy="5055855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1"/>
          </p:nvPr>
        </p:nvSpPr>
        <p:spPr>
          <a:xfrm>
            <a:off x="5328600" y="1699225"/>
            <a:ext cx="28068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2"/>
          </p:nvPr>
        </p:nvSpPr>
        <p:spPr>
          <a:xfrm>
            <a:off x="5328600" y="1303225"/>
            <a:ext cx="2806800" cy="3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title" hasCustomPrompt="1"/>
          </p:nvPr>
        </p:nvSpPr>
        <p:spPr>
          <a:xfrm flipH="1">
            <a:off x="4412725" y="1295025"/>
            <a:ext cx="823500" cy="9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3"/>
          </p:nvPr>
        </p:nvSpPr>
        <p:spPr>
          <a:xfrm>
            <a:off x="5328600" y="2802625"/>
            <a:ext cx="28068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4"/>
          </p:nvPr>
        </p:nvSpPr>
        <p:spPr>
          <a:xfrm>
            <a:off x="5328600" y="2406625"/>
            <a:ext cx="2806800" cy="3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title" idx="5" hasCustomPrompt="1"/>
          </p:nvPr>
        </p:nvSpPr>
        <p:spPr>
          <a:xfrm flipH="1">
            <a:off x="4412725" y="2398425"/>
            <a:ext cx="823500" cy="9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6"/>
          </p:nvPr>
        </p:nvSpPr>
        <p:spPr>
          <a:xfrm>
            <a:off x="5328600" y="3906075"/>
            <a:ext cx="28068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7"/>
          </p:nvPr>
        </p:nvSpPr>
        <p:spPr>
          <a:xfrm>
            <a:off x="5328600" y="3510075"/>
            <a:ext cx="2806800" cy="3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title" idx="8" hasCustomPrompt="1"/>
          </p:nvPr>
        </p:nvSpPr>
        <p:spPr>
          <a:xfrm flipH="1">
            <a:off x="4412725" y="3501875"/>
            <a:ext cx="823500" cy="9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08" name="Google Shape;108;p17"/>
          <p:cNvSpPr/>
          <p:nvPr/>
        </p:nvSpPr>
        <p:spPr>
          <a:xfrm>
            <a:off x="6513277" y="-1713772"/>
            <a:ext cx="4770600" cy="4770600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 idx="9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9"/>
          <p:cNvPicPr preferRelativeResize="0"/>
          <p:nvPr/>
        </p:nvPicPr>
        <p:blipFill rotWithShape="1">
          <a:blip r:embed="rId2">
            <a:alphaModFix/>
          </a:blip>
          <a:srcRect l="12108" t="23597" r="12116" b="15158"/>
          <a:stretch/>
        </p:blipFill>
        <p:spPr>
          <a:xfrm flipH="1">
            <a:off x="5498948" y="120725"/>
            <a:ext cx="3506652" cy="196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1"/>
          </p:nvPr>
        </p:nvSpPr>
        <p:spPr>
          <a:xfrm>
            <a:off x="1386121" y="2081700"/>
            <a:ext cx="2546700" cy="4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2"/>
          </p:nvPr>
        </p:nvSpPr>
        <p:spPr>
          <a:xfrm>
            <a:off x="1386121" y="1717300"/>
            <a:ext cx="25467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9"/>
          <p:cNvSpPr/>
          <p:nvPr/>
        </p:nvSpPr>
        <p:spPr>
          <a:xfrm rot="1785993">
            <a:off x="-985074" y="2142905"/>
            <a:ext cx="3738010" cy="3738010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9"/>
          <p:cNvSpPr/>
          <p:nvPr/>
        </p:nvSpPr>
        <p:spPr>
          <a:xfrm rot="1785854">
            <a:off x="770528" y="1691386"/>
            <a:ext cx="6058229" cy="6058229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ubTitle" idx="3"/>
          </p:nvPr>
        </p:nvSpPr>
        <p:spPr>
          <a:xfrm>
            <a:off x="1386121" y="3565925"/>
            <a:ext cx="2546700" cy="4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subTitle" idx="4"/>
          </p:nvPr>
        </p:nvSpPr>
        <p:spPr>
          <a:xfrm>
            <a:off x="1386121" y="3201525"/>
            <a:ext cx="25467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5"/>
          </p:nvPr>
        </p:nvSpPr>
        <p:spPr>
          <a:xfrm>
            <a:off x="5498950" y="2081700"/>
            <a:ext cx="2546700" cy="4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subTitle" idx="6"/>
          </p:nvPr>
        </p:nvSpPr>
        <p:spPr>
          <a:xfrm>
            <a:off x="5498950" y="1717300"/>
            <a:ext cx="25467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7"/>
          </p:nvPr>
        </p:nvSpPr>
        <p:spPr>
          <a:xfrm>
            <a:off x="5498950" y="3565925"/>
            <a:ext cx="2546700" cy="41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8"/>
          </p:nvPr>
        </p:nvSpPr>
        <p:spPr>
          <a:xfrm>
            <a:off x="5498950" y="3201525"/>
            <a:ext cx="25467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">
  <p:cSld name="CUSTOM_7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/>
          <p:cNvPicPr preferRelativeResize="0"/>
          <p:nvPr/>
        </p:nvPicPr>
        <p:blipFill rotWithShape="1">
          <a:blip r:embed="rId2">
            <a:alphaModFix/>
          </a:blip>
          <a:srcRect l="20957" t="32549" r="25443" b="11067"/>
          <a:stretch/>
        </p:blipFill>
        <p:spPr>
          <a:xfrm flipH="1">
            <a:off x="6855898" y="0"/>
            <a:ext cx="2288102" cy="168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1"/>
          </p:nvPr>
        </p:nvSpPr>
        <p:spPr>
          <a:xfrm>
            <a:off x="1419925" y="1683775"/>
            <a:ext cx="22881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2"/>
          </p:nvPr>
        </p:nvSpPr>
        <p:spPr>
          <a:xfrm>
            <a:off x="1419925" y="1290625"/>
            <a:ext cx="2288100" cy="3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ubTitle" idx="3"/>
          </p:nvPr>
        </p:nvSpPr>
        <p:spPr>
          <a:xfrm>
            <a:off x="1419925" y="2848850"/>
            <a:ext cx="22881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subTitle" idx="4"/>
          </p:nvPr>
        </p:nvSpPr>
        <p:spPr>
          <a:xfrm>
            <a:off x="1419925" y="2455700"/>
            <a:ext cx="2288100" cy="3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ubTitle" idx="5"/>
          </p:nvPr>
        </p:nvSpPr>
        <p:spPr>
          <a:xfrm>
            <a:off x="1419925" y="4013925"/>
            <a:ext cx="22881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subTitle" idx="6"/>
          </p:nvPr>
        </p:nvSpPr>
        <p:spPr>
          <a:xfrm>
            <a:off x="1419925" y="3620775"/>
            <a:ext cx="2288100" cy="3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ubTitle" idx="7"/>
          </p:nvPr>
        </p:nvSpPr>
        <p:spPr>
          <a:xfrm>
            <a:off x="5055900" y="1683775"/>
            <a:ext cx="22881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8"/>
          </p:nvPr>
        </p:nvSpPr>
        <p:spPr>
          <a:xfrm>
            <a:off x="5055900" y="1290625"/>
            <a:ext cx="2288100" cy="3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subTitle" idx="9"/>
          </p:nvPr>
        </p:nvSpPr>
        <p:spPr>
          <a:xfrm>
            <a:off x="5055900" y="2848850"/>
            <a:ext cx="22881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subTitle" idx="13"/>
          </p:nvPr>
        </p:nvSpPr>
        <p:spPr>
          <a:xfrm>
            <a:off x="5055900" y="2455700"/>
            <a:ext cx="2288100" cy="3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subTitle" idx="14"/>
          </p:nvPr>
        </p:nvSpPr>
        <p:spPr>
          <a:xfrm>
            <a:off x="5055900" y="4013925"/>
            <a:ext cx="22881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15"/>
          </p:nvPr>
        </p:nvSpPr>
        <p:spPr>
          <a:xfrm>
            <a:off x="5055900" y="3620775"/>
            <a:ext cx="2288100" cy="3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-95425" y="-1880537"/>
            <a:ext cx="3174000" cy="3174000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6830900" y="3169750"/>
            <a:ext cx="3174000" cy="3174000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/>
          <p:nvPr/>
        </p:nvSpPr>
        <p:spPr>
          <a:xfrm rot="1785877">
            <a:off x="-1835281" y="-1904787"/>
            <a:ext cx="4754673" cy="4754673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/>
          <p:nvPr/>
        </p:nvSpPr>
        <p:spPr>
          <a:xfrm>
            <a:off x="430800" y="438925"/>
            <a:ext cx="8290200" cy="42816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" name="Google Shape;203;p26"/>
          <p:cNvPicPr preferRelativeResize="0"/>
          <p:nvPr/>
        </p:nvPicPr>
        <p:blipFill rotWithShape="1">
          <a:blip r:embed="rId2">
            <a:alphaModFix/>
          </a:blip>
          <a:srcRect l="12065" t="17280" r="17378"/>
          <a:stretch/>
        </p:blipFill>
        <p:spPr>
          <a:xfrm flipH="1">
            <a:off x="5328152" y="636725"/>
            <a:ext cx="3322573" cy="269504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6"/>
          <p:cNvSpPr/>
          <p:nvPr/>
        </p:nvSpPr>
        <p:spPr>
          <a:xfrm rot="-1206519">
            <a:off x="-1606124" y="-850346"/>
            <a:ext cx="3813247" cy="3813247"/>
          </a:xfrm>
          <a:prstGeom prst="ellipse">
            <a:avLst/>
          </a:prstGeom>
          <a:gradFill>
            <a:gsLst>
              <a:gs pos="0">
                <a:srgbClr val="00BFFF">
                  <a:alpha val="50588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6"/>
          <p:cNvSpPr/>
          <p:nvPr/>
        </p:nvSpPr>
        <p:spPr>
          <a:xfrm rot="-1206584">
            <a:off x="5980838" y="1435579"/>
            <a:ext cx="5729174" cy="5729174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6"/>
          <p:cNvSpPr/>
          <p:nvPr/>
        </p:nvSpPr>
        <p:spPr>
          <a:xfrm rot="-1206529">
            <a:off x="-189866" y="-2081748"/>
            <a:ext cx="4696279" cy="4696279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Montserrat Medium"/>
              <a:buNone/>
              <a:defRPr sz="2800">
                <a:solidFill>
                  <a:schemeClr val="accent5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●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○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■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●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○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■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●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○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Mukta Light"/>
              <a:buChar char="■"/>
              <a:defRPr>
                <a:solidFill>
                  <a:schemeClr val="accent5"/>
                </a:solidFill>
                <a:latin typeface="Mukta Light"/>
                <a:ea typeface="Mukta Light"/>
                <a:cs typeface="Mukta Light"/>
                <a:sym typeface="Mukta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8" r:id="rId4"/>
    <p:sldLayoutId id="2147483661" r:id="rId5"/>
    <p:sldLayoutId id="2147483663" r:id="rId6"/>
    <p:sldLayoutId id="2147483665" r:id="rId7"/>
    <p:sldLayoutId id="2147483666" r:id="rId8"/>
    <p:sldLayoutId id="2147483672" r:id="rId9"/>
    <p:sldLayoutId id="2147483673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1"/>
          <p:cNvPicPr preferRelativeResize="0"/>
          <p:nvPr/>
        </p:nvPicPr>
        <p:blipFill rotWithShape="1">
          <a:blip r:embed="rId5">
            <a:alphaModFix/>
          </a:blip>
          <a:srcRect l="15499" r="15492" b="10015"/>
          <a:stretch/>
        </p:blipFill>
        <p:spPr>
          <a:xfrm flipH="1">
            <a:off x="4599224" y="1140525"/>
            <a:ext cx="3568251" cy="32580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3" name="Google Shape;223;p31"/>
          <p:cNvGrpSpPr/>
          <p:nvPr/>
        </p:nvGrpSpPr>
        <p:grpSpPr>
          <a:xfrm>
            <a:off x="4406175" y="-1699575"/>
            <a:ext cx="7020776" cy="5944880"/>
            <a:chOff x="4406175" y="-1699575"/>
            <a:chExt cx="7020776" cy="5944880"/>
          </a:xfrm>
        </p:grpSpPr>
        <p:sp>
          <p:nvSpPr>
            <p:cNvPr id="224" name="Google Shape;224;p31"/>
            <p:cNvSpPr/>
            <p:nvPr/>
          </p:nvSpPr>
          <p:spPr>
            <a:xfrm>
              <a:off x="4406175" y="-1699575"/>
              <a:ext cx="4245300" cy="4245300"/>
            </a:xfrm>
            <a:prstGeom prst="ellipse">
              <a:avLst/>
            </a:prstGeom>
            <a:gradFill>
              <a:gsLst>
                <a:gs pos="0">
                  <a:srgbClr val="1100FF">
                    <a:alpha val="44705"/>
                  </a:srgbClr>
                </a:gs>
                <a:gs pos="57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7181651" y="5"/>
              <a:ext cx="4245300" cy="4245300"/>
            </a:xfrm>
            <a:prstGeom prst="ellipse">
              <a:avLst/>
            </a:prstGeom>
            <a:gradFill>
              <a:gsLst>
                <a:gs pos="0">
                  <a:srgbClr val="E72755">
                    <a:alpha val="47843"/>
                    <a:alpha val="45720"/>
                  </a:srgbClr>
                </a:gs>
                <a:gs pos="76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6441795" y="-958488"/>
              <a:ext cx="3734100" cy="3186600"/>
            </a:xfrm>
            <a:prstGeom prst="ellipse">
              <a:avLst/>
            </a:prstGeom>
            <a:gradFill>
              <a:gsLst>
                <a:gs pos="0">
                  <a:srgbClr val="00BFFF">
                    <a:alpha val="50588"/>
                    <a:alpha val="45720"/>
                  </a:srgbClr>
                </a:gs>
                <a:gs pos="57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1"/>
          <p:cNvGrpSpPr/>
          <p:nvPr/>
        </p:nvGrpSpPr>
        <p:grpSpPr>
          <a:xfrm>
            <a:off x="-366724" y="2350381"/>
            <a:ext cx="3026846" cy="3926743"/>
            <a:chOff x="-742621" y="2531810"/>
            <a:chExt cx="3026846" cy="3926743"/>
          </a:xfrm>
        </p:grpSpPr>
        <p:sp>
          <p:nvSpPr>
            <p:cNvPr id="228" name="Google Shape;228;p31"/>
            <p:cNvSpPr/>
            <p:nvPr/>
          </p:nvSpPr>
          <p:spPr>
            <a:xfrm rot="3607546">
              <a:off x="-1133407" y="3849842"/>
              <a:ext cx="3787083" cy="1290678"/>
            </a:xfrm>
            <a:custGeom>
              <a:avLst/>
              <a:gdLst/>
              <a:ahLst/>
              <a:cxnLst/>
              <a:rect l="l" t="t" r="r" b="b"/>
              <a:pathLst>
                <a:path w="229761" h="78305" extrusionOk="0">
                  <a:moveTo>
                    <a:pt x="229760" y="13149"/>
                  </a:moveTo>
                  <a:lnTo>
                    <a:pt x="3794" y="78305"/>
                  </a:lnTo>
                  <a:lnTo>
                    <a:pt x="0" y="65157"/>
                  </a:lnTo>
                  <a:lnTo>
                    <a:pt x="225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1"/>
            <p:cNvSpPr/>
            <p:nvPr/>
          </p:nvSpPr>
          <p:spPr>
            <a:xfrm rot="3607546">
              <a:off x="-608121" y="3163013"/>
              <a:ext cx="36789" cy="56651"/>
            </a:xfrm>
            <a:custGeom>
              <a:avLst/>
              <a:gdLst/>
              <a:ahLst/>
              <a:cxnLst/>
              <a:rect l="l" t="t" r="r" b="b"/>
              <a:pathLst>
                <a:path w="2232" h="3437" extrusionOk="0">
                  <a:moveTo>
                    <a:pt x="926" y="454"/>
                  </a:moveTo>
                  <a:cubicBezTo>
                    <a:pt x="987" y="454"/>
                    <a:pt x="1046" y="472"/>
                    <a:pt x="1097" y="506"/>
                  </a:cubicBezTo>
                  <a:cubicBezTo>
                    <a:pt x="1180" y="574"/>
                    <a:pt x="1240" y="671"/>
                    <a:pt x="1263" y="776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40"/>
                  </a:cubicBezTo>
                  <a:cubicBezTo>
                    <a:pt x="1661" y="2730"/>
                    <a:pt x="1571" y="2790"/>
                    <a:pt x="1466" y="2812"/>
                  </a:cubicBezTo>
                  <a:lnTo>
                    <a:pt x="1255" y="2873"/>
                  </a:lnTo>
                  <a:lnTo>
                    <a:pt x="579" y="543"/>
                  </a:lnTo>
                  <a:lnTo>
                    <a:pt x="789" y="483"/>
                  </a:lnTo>
                  <a:cubicBezTo>
                    <a:pt x="834" y="464"/>
                    <a:pt x="881" y="454"/>
                    <a:pt x="926" y="454"/>
                  </a:cubicBezTo>
                  <a:close/>
                  <a:moveTo>
                    <a:pt x="982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0" y="243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73"/>
                    <a:pt x="2014" y="3038"/>
                    <a:pt x="2119" y="2858"/>
                  </a:cubicBezTo>
                  <a:cubicBezTo>
                    <a:pt x="2224" y="2677"/>
                    <a:pt x="2232" y="2429"/>
                    <a:pt x="2149" y="2136"/>
                  </a:cubicBezTo>
                  <a:lnTo>
                    <a:pt x="1714" y="641"/>
                  </a:lnTo>
                  <a:cubicBezTo>
                    <a:pt x="1668" y="416"/>
                    <a:pt x="1533" y="220"/>
                    <a:pt x="1338" y="93"/>
                  </a:cubicBezTo>
                  <a:cubicBezTo>
                    <a:pt x="1233" y="31"/>
                    <a:pt x="111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 rot="3607546">
              <a:off x="-581805" y="3186930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4" y="479"/>
                  </a:moveTo>
                  <a:cubicBezTo>
                    <a:pt x="872" y="479"/>
                    <a:pt x="918" y="491"/>
                    <a:pt x="962" y="513"/>
                  </a:cubicBezTo>
                  <a:cubicBezTo>
                    <a:pt x="1044" y="550"/>
                    <a:pt x="1105" y="633"/>
                    <a:pt x="1127" y="731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4"/>
                    <a:pt x="1150" y="2804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73" y="813"/>
                    <a:pt x="481" y="716"/>
                    <a:pt x="526" y="633"/>
                  </a:cubicBezTo>
                  <a:cubicBezTo>
                    <a:pt x="571" y="565"/>
                    <a:pt x="639" y="513"/>
                    <a:pt x="721" y="498"/>
                  </a:cubicBezTo>
                  <a:cubicBezTo>
                    <a:pt x="756" y="485"/>
                    <a:pt x="790" y="479"/>
                    <a:pt x="824" y="479"/>
                  </a:cubicBezTo>
                  <a:close/>
                  <a:moveTo>
                    <a:pt x="827" y="0"/>
                  </a:moveTo>
                  <a:cubicBezTo>
                    <a:pt x="747" y="0"/>
                    <a:pt x="667" y="13"/>
                    <a:pt x="586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5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47"/>
                    <a:pt x="699" y="3045"/>
                  </a:cubicBezTo>
                  <a:cubicBezTo>
                    <a:pt x="766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40" y="3308"/>
                  </a:cubicBezTo>
                  <a:cubicBezTo>
                    <a:pt x="1263" y="3310"/>
                    <a:pt x="1286" y="3311"/>
                    <a:pt x="1309" y="3311"/>
                  </a:cubicBezTo>
                  <a:cubicBezTo>
                    <a:pt x="1383" y="3311"/>
                    <a:pt x="1456" y="3301"/>
                    <a:pt x="1525" y="3278"/>
                  </a:cubicBezTo>
                  <a:cubicBezTo>
                    <a:pt x="1623" y="3248"/>
                    <a:pt x="1706" y="3203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96"/>
                  </a:lnTo>
                  <a:cubicBezTo>
                    <a:pt x="1548" y="475"/>
                    <a:pt x="1495" y="363"/>
                    <a:pt x="1413" y="272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9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1"/>
            <p:cNvSpPr/>
            <p:nvPr/>
          </p:nvSpPr>
          <p:spPr>
            <a:xfrm rot="3607546">
              <a:off x="-551463" y="3216882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3" y="1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17"/>
                  </a:lnTo>
                  <a:lnTo>
                    <a:pt x="820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1"/>
            <p:cNvSpPr/>
            <p:nvPr/>
          </p:nvSpPr>
          <p:spPr>
            <a:xfrm rot="3607546">
              <a:off x="-524379" y="3242615"/>
              <a:ext cx="34828" cy="54591"/>
            </a:xfrm>
            <a:custGeom>
              <a:avLst/>
              <a:gdLst/>
              <a:ahLst/>
              <a:cxnLst/>
              <a:rect l="l" t="t" r="r" b="b"/>
              <a:pathLst>
                <a:path w="2113" h="3312" extrusionOk="0">
                  <a:moveTo>
                    <a:pt x="818" y="473"/>
                  </a:moveTo>
                  <a:cubicBezTo>
                    <a:pt x="865" y="473"/>
                    <a:pt x="911" y="485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17" y="2779"/>
                    <a:pt x="1406" y="2835"/>
                    <a:pt x="1292" y="2835"/>
                  </a:cubicBezTo>
                  <a:cubicBezTo>
                    <a:pt x="1245" y="2835"/>
                    <a:pt x="1197" y="2826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0"/>
                    <a:pt x="519" y="627"/>
                  </a:cubicBezTo>
                  <a:cubicBezTo>
                    <a:pt x="572" y="560"/>
                    <a:pt x="640" y="514"/>
                    <a:pt x="715" y="492"/>
                  </a:cubicBezTo>
                  <a:cubicBezTo>
                    <a:pt x="749" y="479"/>
                    <a:pt x="784" y="473"/>
                    <a:pt x="818" y="473"/>
                  </a:cubicBezTo>
                  <a:close/>
                  <a:moveTo>
                    <a:pt x="811" y="1"/>
                  </a:moveTo>
                  <a:cubicBezTo>
                    <a:pt x="736" y="1"/>
                    <a:pt x="662" y="11"/>
                    <a:pt x="587" y="34"/>
                  </a:cubicBezTo>
                  <a:cubicBezTo>
                    <a:pt x="497" y="56"/>
                    <a:pt x="407" y="101"/>
                    <a:pt x="332" y="161"/>
                  </a:cubicBezTo>
                  <a:cubicBezTo>
                    <a:pt x="249" y="221"/>
                    <a:pt x="181" y="289"/>
                    <a:pt x="121" y="379"/>
                  </a:cubicBezTo>
                  <a:cubicBezTo>
                    <a:pt x="69" y="469"/>
                    <a:pt x="31" y="567"/>
                    <a:pt x="16" y="672"/>
                  </a:cubicBezTo>
                  <a:cubicBezTo>
                    <a:pt x="1" y="792"/>
                    <a:pt x="8" y="913"/>
                    <a:pt x="46" y="1033"/>
                  </a:cubicBezTo>
                  <a:lnTo>
                    <a:pt x="534" y="2723"/>
                  </a:lnTo>
                  <a:cubicBezTo>
                    <a:pt x="564" y="2836"/>
                    <a:pt x="625" y="2949"/>
                    <a:pt x="700" y="3046"/>
                  </a:cubicBezTo>
                  <a:cubicBezTo>
                    <a:pt x="767" y="3122"/>
                    <a:pt x="850" y="3189"/>
                    <a:pt x="948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3" y="3311"/>
                    <a:pt x="1273" y="3312"/>
                    <a:pt x="1293" y="3312"/>
                  </a:cubicBezTo>
                  <a:cubicBezTo>
                    <a:pt x="1468" y="3312"/>
                    <a:pt x="1641" y="3253"/>
                    <a:pt x="1789" y="3152"/>
                  </a:cubicBezTo>
                  <a:cubicBezTo>
                    <a:pt x="1864" y="3092"/>
                    <a:pt x="1939" y="3016"/>
                    <a:pt x="1992" y="2934"/>
                  </a:cubicBezTo>
                  <a:cubicBezTo>
                    <a:pt x="2045" y="2844"/>
                    <a:pt x="2082" y="2738"/>
                    <a:pt x="2097" y="2641"/>
                  </a:cubicBezTo>
                  <a:cubicBezTo>
                    <a:pt x="2112" y="2513"/>
                    <a:pt x="2105" y="2393"/>
                    <a:pt x="2067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63" y="124"/>
                    <a:pt x="1166" y="79"/>
                  </a:cubicBezTo>
                  <a:cubicBezTo>
                    <a:pt x="1075" y="34"/>
                    <a:pt x="978" y="11"/>
                    <a:pt x="880" y="4"/>
                  </a:cubicBezTo>
                  <a:cubicBezTo>
                    <a:pt x="857" y="2"/>
                    <a:pt x="83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1"/>
            <p:cNvSpPr/>
            <p:nvPr/>
          </p:nvSpPr>
          <p:spPr>
            <a:xfrm rot="3607546">
              <a:off x="-503733" y="3256178"/>
              <a:ext cx="31465" cy="57228"/>
            </a:xfrm>
            <a:custGeom>
              <a:avLst/>
              <a:gdLst/>
              <a:ahLst/>
              <a:cxnLst/>
              <a:rect l="l" t="t" r="r" b="b"/>
              <a:pathLst>
                <a:path w="1909" h="3472" extrusionOk="0">
                  <a:moveTo>
                    <a:pt x="1518" y="0"/>
                  </a:moveTo>
                  <a:lnTo>
                    <a:pt x="1" y="436"/>
                  </a:lnTo>
                  <a:lnTo>
                    <a:pt x="128" y="864"/>
                  </a:lnTo>
                  <a:lnTo>
                    <a:pt x="654" y="714"/>
                  </a:lnTo>
                  <a:lnTo>
                    <a:pt x="1451" y="3472"/>
                  </a:lnTo>
                  <a:lnTo>
                    <a:pt x="1909" y="3336"/>
                  </a:lnTo>
                  <a:lnTo>
                    <a:pt x="1113" y="579"/>
                  </a:lnTo>
                  <a:lnTo>
                    <a:pt x="1646" y="429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 rot="3607546">
              <a:off x="-473671" y="3291298"/>
              <a:ext cx="34317" cy="54657"/>
            </a:xfrm>
            <a:custGeom>
              <a:avLst/>
              <a:gdLst/>
              <a:ahLst/>
              <a:cxnLst/>
              <a:rect l="l" t="t" r="r" b="b"/>
              <a:pathLst>
                <a:path w="2082" h="3316" extrusionOk="0">
                  <a:moveTo>
                    <a:pt x="774" y="0"/>
                  </a:moveTo>
                  <a:cubicBezTo>
                    <a:pt x="705" y="0"/>
                    <a:pt x="636" y="10"/>
                    <a:pt x="571" y="31"/>
                  </a:cubicBezTo>
                  <a:cubicBezTo>
                    <a:pt x="466" y="61"/>
                    <a:pt x="368" y="113"/>
                    <a:pt x="286" y="173"/>
                  </a:cubicBezTo>
                  <a:cubicBezTo>
                    <a:pt x="128" y="301"/>
                    <a:pt x="23" y="481"/>
                    <a:pt x="8" y="677"/>
                  </a:cubicBezTo>
                  <a:cubicBezTo>
                    <a:pt x="0" y="782"/>
                    <a:pt x="8" y="880"/>
                    <a:pt x="38" y="985"/>
                  </a:cubicBezTo>
                  <a:lnTo>
                    <a:pt x="541" y="2735"/>
                  </a:lnTo>
                  <a:cubicBezTo>
                    <a:pt x="571" y="2863"/>
                    <a:pt x="631" y="2983"/>
                    <a:pt x="714" y="3081"/>
                  </a:cubicBezTo>
                  <a:cubicBezTo>
                    <a:pt x="782" y="3156"/>
                    <a:pt x="864" y="3224"/>
                    <a:pt x="962" y="3261"/>
                  </a:cubicBezTo>
                  <a:cubicBezTo>
                    <a:pt x="1034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0" y="3276"/>
                  </a:cubicBezTo>
                  <a:cubicBezTo>
                    <a:pt x="1608" y="3246"/>
                    <a:pt x="1698" y="3201"/>
                    <a:pt x="1781" y="3134"/>
                  </a:cubicBezTo>
                  <a:cubicBezTo>
                    <a:pt x="1856" y="3066"/>
                    <a:pt x="1924" y="2991"/>
                    <a:pt x="1969" y="2901"/>
                  </a:cubicBezTo>
                  <a:cubicBezTo>
                    <a:pt x="2059" y="2728"/>
                    <a:pt x="2081" y="2517"/>
                    <a:pt x="2029" y="2330"/>
                  </a:cubicBezTo>
                  <a:lnTo>
                    <a:pt x="1969" y="2134"/>
                  </a:lnTo>
                  <a:lnTo>
                    <a:pt x="1510" y="2262"/>
                  </a:lnTo>
                  <a:lnTo>
                    <a:pt x="1556" y="2420"/>
                  </a:lnTo>
                  <a:cubicBezTo>
                    <a:pt x="1578" y="2472"/>
                    <a:pt x="1578" y="2532"/>
                    <a:pt x="1578" y="2585"/>
                  </a:cubicBezTo>
                  <a:cubicBezTo>
                    <a:pt x="1571" y="2630"/>
                    <a:pt x="1556" y="2668"/>
                    <a:pt x="1533" y="2705"/>
                  </a:cubicBezTo>
                  <a:cubicBezTo>
                    <a:pt x="1518" y="2735"/>
                    <a:pt x="1488" y="2765"/>
                    <a:pt x="1458" y="2780"/>
                  </a:cubicBezTo>
                  <a:cubicBezTo>
                    <a:pt x="1428" y="2803"/>
                    <a:pt x="1398" y="2818"/>
                    <a:pt x="1360" y="2825"/>
                  </a:cubicBezTo>
                  <a:cubicBezTo>
                    <a:pt x="1329" y="2840"/>
                    <a:pt x="1297" y="2846"/>
                    <a:pt x="1265" y="2846"/>
                  </a:cubicBezTo>
                  <a:cubicBezTo>
                    <a:pt x="1213" y="2846"/>
                    <a:pt x="1162" y="2828"/>
                    <a:pt x="1120" y="2795"/>
                  </a:cubicBezTo>
                  <a:cubicBezTo>
                    <a:pt x="1052" y="2735"/>
                    <a:pt x="1015" y="2660"/>
                    <a:pt x="992" y="2578"/>
                  </a:cubicBezTo>
                  <a:lnTo>
                    <a:pt x="519" y="947"/>
                  </a:lnTo>
                  <a:cubicBezTo>
                    <a:pt x="489" y="857"/>
                    <a:pt x="481" y="759"/>
                    <a:pt x="496" y="669"/>
                  </a:cubicBezTo>
                  <a:cubicBezTo>
                    <a:pt x="519" y="587"/>
                    <a:pt x="579" y="534"/>
                    <a:pt x="699" y="496"/>
                  </a:cubicBezTo>
                  <a:cubicBezTo>
                    <a:pt x="722" y="489"/>
                    <a:pt x="747" y="486"/>
                    <a:pt x="772" y="486"/>
                  </a:cubicBezTo>
                  <a:cubicBezTo>
                    <a:pt x="828" y="486"/>
                    <a:pt x="885" y="503"/>
                    <a:pt x="932" y="534"/>
                  </a:cubicBezTo>
                  <a:cubicBezTo>
                    <a:pt x="1000" y="587"/>
                    <a:pt x="1052" y="662"/>
                    <a:pt x="1075" y="744"/>
                  </a:cubicBezTo>
                  <a:lnTo>
                    <a:pt x="1120" y="902"/>
                  </a:lnTo>
                  <a:lnTo>
                    <a:pt x="1571" y="767"/>
                  </a:lnTo>
                  <a:lnTo>
                    <a:pt x="1525" y="587"/>
                  </a:lnTo>
                  <a:cubicBezTo>
                    <a:pt x="1495" y="481"/>
                    <a:pt x="1443" y="384"/>
                    <a:pt x="1383" y="293"/>
                  </a:cubicBezTo>
                  <a:cubicBezTo>
                    <a:pt x="1315" y="218"/>
                    <a:pt x="1240" y="151"/>
                    <a:pt x="1157" y="98"/>
                  </a:cubicBezTo>
                  <a:cubicBezTo>
                    <a:pt x="1067" y="53"/>
                    <a:pt x="977" y="15"/>
                    <a:pt x="879" y="8"/>
                  </a:cubicBezTo>
                  <a:cubicBezTo>
                    <a:pt x="844" y="3"/>
                    <a:pt x="809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1"/>
            <p:cNvSpPr/>
            <p:nvPr/>
          </p:nvSpPr>
          <p:spPr>
            <a:xfrm rot="3607546">
              <a:off x="-455628" y="3313838"/>
              <a:ext cx="42245" cy="56849"/>
            </a:xfrm>
            <a:custGeom>
              <a:avLst/>
              <a:gdLst/>
              <a:ahLst/>
              <a:cxnLst/>
              <a:rect l="l" t="t" r="r" b="b"/>
              <a:pathLst>
                <a:path w="2563" h="3449" extrusionOk="0">
                  <a:moveTo>
                    <a:pt x="978" y="455"/>
                  </a:moveTo>
                  <a:cubicBezTo>
                    <a:pt x="995" y="455"/>
                    <a:pt x="1012" y="456"/>
                    <a:pt x="1030" y="458"/>
                  </a:cubicBezTo>
                  <a:cubicBezTo>
                    <a:pt x="1082" y="465"/>
                    <a:pt x="1135" y="480"/>
                    <a:pt x="1180" y="518"/>
                  </a:cubicBezTo>
                  <a:cubicBezTo>
                    <a:pt x="1217" y="556"/>
                    <a:pt x="1255" y="608"/>
                    <a:pt x="1278" y="661"/>
                  </a:cubicBezTo>
                  <a:cubicBezTo>
                    <a:pt x="1308" y="728"/>
                    <a:pt x="1330" y="796"/>
                    <a:pt x="1353" y="871"/>
                  </a:cubicBezTo>
                  <a:cubicBezTo>
                    <a:pt x="1375" y="939"/>
                    <a:pt x="1390" y="1014"/>
                    <a:pt x="1398" y="1081"/>
                  </a:cubicBezTo>
                  <a:cubicBezTo>
                    <a:pt x="1405" y="1142"/>
                    <a:pt x="1405" y="1202"/>
                    <a:pt x="1390" y="1254"/>
                  </a:cubicBezTo>
                  <a:cubicBezTo>
                    <a:pt x="1383" y="1307"/>
                    <a:pt x="1353" y="1344"/>
                    <a:pt x="1308" y="1382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72" y="1547"/>
                  </a:lnTo>
                  <a:lnTo>
                    <a:pt x="579" y="556"/>
                  </a:lnTo>
                  <a:lnTo>
                    <a:pt x="819" y="488"/>
                  </a:lnTo>
                  <a:cubicBezTo>
                    <a:pt x="871" y="465"/>
                    <a:pt x="923" y="455"/>
                    <a:pt x="978" y="455"/>
                  </a:cubicBezTo>
                  <a:close/>
                  <a:moveTo>
                    <a:pt x="1030" y="0"/>
                  </a:moveTo>
                  <a:cubicBezTo>
                    <a:pt x="939" y="0"/>
                    <a:pt x="841" y="15"/>
                    <a:pt x="737" y="45"/>
                  </a:cubicBezTo>
                  <a:lnTo>
                    <a:pt x="0" y="255"/>
                  </a:lnTo>
                  <a:lnTo>
                    <a:pt x="924" y="3448"/>
                  </a:lnTo>
                  <a:lnTo>
                    <a:pt x="1375" y="3313"/>
                  </a:lnTo>
                  <a:lnTo>
                    <a:pt x="984" y="1953"/>
                  </a:lnTo>
                  <a:lnTo>
                    <a:pt x="1255" y="1878"/>
                  </a:lnTo>
                  <a:lnTo>
                    <a:pt x="2074" y="3118"/>
                  </a:lnTo>
                  <a:lnTo>
                    <a:pt x="2562" y="2975"/>
                  </a:lnTo>
                  <a:lnTo>
                    <a:pt x="1646" y="1660"/>
                  </a:lnTo>
                  <a:cubicBezTo>
                    <a:pt x="1766" y="1555"/>
                    <a:pt x="1841" y="1405"/>
                    <a:pt x="1864" y="1254"/>
                  </a:cubicBezTo>
                  <a:cubicBezTo>
                    <a:pt x="1879" y="1081"/>
                    <a:pt x="1864" y="909"/>
                    <a:pt x="1811" y="751"/>
                  </a:cubicBezTo>
                  <a:cubicBezTo>
                    <a:pt x="1666" y="249"/>
                    <a:pt x="1404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1"/>
            <p:cNvSpPr/>
            <p:nvPr/>
          </p:nvSpPr>
          <p:spPr>
            <a:xfrm rot="3607546">
              <a:off x="-428134" y="3335576"/>
              <a:ext cx="34828" cy="54591"/>
            </a:xfrm>
            <a:custGeom>
              <a:avLst/>
              <a:gdLst/>
              <a:ahLst/>
              <a:cxnLst/>
              <a:rect l="l" t="t" r="r" b="b"/>
              <a:pathLst>
                <a:path w="2113" h="3312" extrusionOk="0">
                  <a:moveTo>
                    <a:pt x="824" y="477"/>
                  </a:moveTo>
                  <a:cubicBezTo>
                    <a:pt x="868" y="477"/>
                    <a:pt x="913" y="486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41" y="2746"/>
                    <a:pt x="1466" y="2799"/>
                    <a:pt x="1391" y="2821"/>
                  </a:cubicBezTo>
                  <a:cubicBezTo>
                    <a:pt x="1358" y="2830"/>
                    <a:pt x="1326" y="2834"/>
                    <a:pt x="1293" y="2834"/>
                  </a:cubicBezTo>
                  <a:cubicBezTo>
                    <a:pt x="1244" y="2834"/>
                    <a:pt x="1196" y="2824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898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64" y="560"/>
                    <a:pt x="639" y="514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1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2"/>
                    <a:pt x="8" y="920"/>
                    <a:pt x="46" y="1033"/>
                  </a:cubicBezTo>
                  <a:lnTo>
                    <a:pt x="527" y="2723"/>
                  </a:lnTo>
                  <a:cubicBezTo>
                    <a:pt x="564" y="2844"/>
                    <a:pt x="617" y="2949"/>
                    <a:pt x="692" y="3046"/>
                  </a:cubicBezTo>
                  <a:cubicBezTo>
                    <a:pt x="767" y="3122"/>
                    <a:pt x="850" y="3189"/>
                    <a:pt x="940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0" y="3311"/>
                    <a:pt x="1268" y="3311"/>
                    <a:pt x="1285" y="3311"/>
                  </a:cubicBezTo>
                  <a:cubicBezTo>
                    <a:pt x="1365" y="3311"/>
                    <a:pt x="1444" y="3298"/>
                    <a:pt x="1519" y="3279"/>
                  </a:cubicBezTo>
                  <a:cubicBezTo>
                    <a:pt x="1616" y="3249"/>
                    <a:pt x="1706" y="3204"/>
                    <a:pt x="1782" y="3152"/>
                  </a:cubicBezTo>
                  <a:cubicBezTo>
                    <a:pt x="1864" y="3092"/>
                    <a:pt x="1932" y="3016"/>
                    <a:pt x="1984" y="2934"/>
                  </a:cubicBezTo>
                  <a:cubicBezTo>
                    <a:pt x="2044" y="2844"/>
                    <a:pt x="2082" y="2746"/>
                    <a:pt x="2097" y="2641"/>
                  </a:cubicBezTo>
                  <a:cubicBezTo>
                    <a:pt x="2112" y="2521"/>
                    <a:pt x="2097" y="2393"/>
                    <a:pt x="2060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 rot="3607546">
              <a:off x="-405063" y="3357700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12" y="0"/>
                  </a:moveTo>
                  <a:cubicBezTo>
                    <a:pt x="734" y="0"/>
                    <a:pt x="656" y="11"/>
                    <a:pt x="579" y="33"/>
                  </a:cubicBezTo>
                  <a:cubicBezTo>
                    <a:pt x="459" y="63"/>
                    <a:pt x="354" y="123"/>
                    <a:pt x="256" y="198"/>
                  </a:cubicBezTo>
                  <a:cubicBezTo>
                    <a:pt x="173" y="274"/>
                    <a:pt x="113" y="356"/>
                    <a:pt x="68" y="454"/>
                  </a:cubicBezTo>
                  <a:cubicBezTo>
                    <a:pt x="23" y="559"/>
                    <a:pt x="8" y="664"/>
                    <a:pt x="1" y="777"/>
                  </a:cubicBezTo>
                  <a:cubicBezTo>
                    <a:pt x="1" y="897"/>
                    <a:pt x="16" y="1017"/>
                    <a:pt x="53" y="1130"/>
                  </a:cubicBezTo>
                  <a:cubicBezTo>
                    <a:pt x="98" y="1303"/>
                    <a:pt x="181" y="1468"/>
                    <a:pt x="301" y="1603"/>
                  </a:cubicBezTo>
                  <a:cubicBezTo>
                    <a:pt x="429" y="1724"/>
                    <a:pt x="602" y="1799"/>
                    <a:pt x="790" y="1806"/>
                  </a:cubicBezTo>
                  <a:lnTo>
                    <a:pt x="1150" y="1844"/>
                  </a:lnTo>
                  <a:cubicBezTo>
                    <a:pt x="1203" y="1851"/>
                    <a:pt x="1255" y="1859"/>
                    <a:pt x="1308" y="1874"/>
                  </a:cubicBezTo>
                  <a:cubicBezTo>
                    <a:pt x="1346" y="1881"/>
                    <a:pt x="1383" y="1904"/>
                    <a:pt x="1413" y="1934"/>
                  </a:cubicBezTo>
                  <a:cubicBezTo>
                    <a:pt x="1443" y="1964"/>
                    <a:pt x="1473" y="2009"/>
                    <a:pt x="1488" y="2054"/>
                  </a:cubicBezTo>
                  <a:cubicBezTo>
                    <a:pt x="1511" y="2107"/>
                    <a:pt x="1533" y="2174"/>
                    <a:pt x="1556" y="2257"/>
                  </a:cubicBezTo>
                  <a:cubicBezTo>
                    <a:pt x="1579" y="2317"/>
                    <a:pt x="1594" y="2385"/>
                    <a:pt x="1601" y="2452"/>
                  </a:cubicBezTo>
                  <a:cubicBezTo>
                    <a:pt x="1616" y="2505"/>
                    <a:pt x="1616" y="2565"/>
                    <a:pt x="1601" y="2618"/>
                  </a:cubicBezTo>
                  <a:cubicBezTo>
                    <a:pt x="1594" y="2663"/>
                    <a:pt x="1571" y="2708"/>
                    <a:pt x="1533" y="2738"/>
                  </a:cubicBezTo>
                  <a:cubicBezTo>
                    <a:pt x="1481" y="2783"/>
                    <a:pt x="1421" y="2813"/>
                    <a:pt x="1361" y="2821"/>
                  </a:cubicBezTo>
                  <a:cubicBezTo>
                    <a:pt x="1324" y="2839"/>
                    <a:pt x="1285" y="2847"/>
                    <a:pt x="1246" y="2847"/>
                  </a:cubicBezTo>
                  <a:cubicBezTo>
                    <a:pt x="1189" y="2847"/>
                    <a:pt x="1132" y="2829"/>
                    <a:pt x="1083" y="2798"/>
                  </a:cubicBezTo>
                  <a:cubicBezTo>
                    <a:pt x="1015" y="2745"/>
                    <a:pt x="962" y="2670"/>
                    <a:pt x="940" y="2588"/>
                  </a:cubicBezTo>
                  <a:lnTo>
                    <a:pt x="902" y="2445"/>
                  </a:lnTo>
                  <a:lnTo>
                    <a:pt x="444" y="2580"/>
                  </a:lnTo>
                  <a:lnTo>
                    <a:pt x="489" y="2745"/>
                  </a:lnTo>
                  <a:cubicBezTo>
                    <a:pt x="519" y="2851"/>
                    <a:pt x="572" y="2948"/>
                    <a:pt x="639" y="3031"/>
                  </a:cubicBezTo>
                  <a:cubicBezTo>
                    <a:pt x="699" y="3106"/>
                    <a:pt x="782" y="3174"/>
                    <a:pt x="872" y="3226"/>
                  </a:cubicBezTo>
                  <a:cubicBezTo>
                    <a:pt x="962" y="3271"/>
                    <a:pt x="1060" y="3301"/>
                    <a:pt x="1165" y="3309"/>
                  </a:cubicBezTo>
                  <a:cubicBezTo>
                    <a:pt x="1199" y="3314"/>
                    <a:pt x="1233" y="3316"/>
                    <a:pt x="1267" y="3316"/>
                  </a:cubicBezTo>
                  <a:cubicBezTo>
                    <a:pt x="1341" y="3316"/>
                    <a:pt x="1416" y="3305"/>
                    <a:pt x="1488" y="3279"/>
                  </a:cubicBezTo>
                  <a:cubicBezTo>
                    <a:pt x="1616" y="3249"/>
                    <a:pt x="1736" y="3189"/>
                    <a:pt x="1841" y="3099"/>
                  </a:cubicBezTo>
                  <a:cubicBezTo>
                    <a:pt x="1924" y="3031"/>
                    <a:pt x="1984" y="2941"/>
                    <a:pt x="2029" y="2836"/>
                  </a:cubicBezTo>
                  <a:cubicBezTo>
                    <a:pt x="2067" y="2730"/>
                    <a:pt x="2082" y="2618"/>
                    <a:pt x="2074" y="2505"/>
                  </a:cubicBezTo>
                  <a:cubicBezTo>
                    <a:pt x="2067" y="2370"/>
                    <a:pt x="2044" y="2242"/>
                    <a:pt x="2007" y="2114"/>
                  </a:cubicBezTo>
                  <a:cubicBezTo>
                    <a:pt x="1977" y="2009"/>
                    <a:pt x="1939" y="1912"/>
                    <a:pt x="1902" y="1806"/>
                  </a:cubicBezTo>
                  <a:cubicBezTo>
                    <a:pt x="1864" y="1731"/>
                    <a:pt x="1819" y="1656"/>
                    <a:pt x="1759" y="1588"/>
                  </a:cubicBezTo>
                  <a:cubicBezTo>
                    <a:pt x="1706" y="1528"/>
                    <a:pt x="1639" y="1483"/>
                    <a:pt x="1563" y="1446"/>
                  </a:cubicBezTo>
                  <a:cubicBezTo>
                    <a:pt x="1473" y="1408"/>
                    <a:pt x="1376" y="1386"/>
                    <a:pt x="1278" y="1386"/>
                  </a:cubicBezTo>
                  <a:lnTo>
                    <a:pt x="887" y="1340"/>
                  </a:lnTo>
                  <a:cubicBezTo>
                    <a:pt x="827" y="1340"/>
                    <a:pt x="775" y="1325"/>
                    <a:pt x="722" y="1310"/>
                  </a:cubicBezTo>
                  <a:cubicBezTo>
                    <a:pt x="684" y="1303"/>
                    <a:pt x="647" y="1280"/>
                    <a:pt x="624" y="1250"/>
                  </a:cubicBezTo>
                  <a:cubicBezTo>
                    <a:pt x="594" y="1220"/>
                    <a:pt x="572" y="1190"/>
                    <a:pt x="557" y="1153"/>
                  </a:cubicBezTo>
                  <a:cubicBezTo>
                    <a:pt x="534" y="1100"/>
                    <a:pt x="519" y="1047"/>
                    <a:pt x="504" y="995"/>
                  </a:cubicBezTo>
                  <a:cubicBezTo>
                    <a:pt x="489" y="942"/>
                    <a:pt x="474" y="890"/>
                    <a:pt x="474" y="837"/>
                  </a:cubicBezTo>
                  <a:cubicBezTo>
                    <a:pt x="467" y="784"/>
                    <a:pt x="467" y="739"/>
                    <a:pt x="482" y="687"/>
                  </a:cubicBezTo>
                  <a:cubicBezTo>
                    <a:pt x="497" y="649"/>
                    <a:pt x="519" y="604"/>
                    <a:pt x="549" y="574"/>
                  </a:cubicBezTo>
                  <a:cubicBezTo>
                    <a:pt x="587" y="529"/>
                    <a:pt x="639" y="507"/>
                    <a:pt x="692" y="491"/>
                  </a:cubicBezTo>
                  <a:cubicBezTo>
                    <a:pt x="727" y="478"/>
                    <a:pt x="763" y="471"/>
                    <a:pt x="798" y="471"/>
                  </a:cubicBezTo>
                  <a:cubicBezTo>
                    <a:pt x="862" y="471"/>
                    <a:pt x="924" y="493"/>
                    <a:pt x="977" y="537"/>
                  </a:cubicBezTo>
                  <a:cubicBezTo>
                    <a:pt x="1053" y="604"/>
                    <a:pt x="1105" y="687"/>
                    <a:pt x="1128" y="784"/>
                  </a:cubicBezTo>
                  <a:lnTo>
                    <a:pt x="1158" y="890"/>
                  </a:lnTo>
                  <a:lnTo>
                    <a:pt x="1616" y="754"/>
                  </a:lnTo>
                  <a:lnTo>
                    <a:pt x="1548" y="537"/>
                  </a:lnTo>
                  <a:cubicBezTo>
                    <a:pt x="1526" y="446"/>
                    <a:pt x="1481" y="364"/>
                    <a:pt x="1421" y="289"/>
                  </a:cubicBezTo>
                  <a:cubicBezTo>
                    <a:pt x="1361" y="213"/>
                    <a:pt x="1285" y="146"/>
                    <a:pt x="1203" y="101"/>
                  </a:cubicBezTo>
                  <a:cubicBezTo>
                    <a:pt x="1083" y="34"/>
                    <a:pt x="94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 rot="3607546">
              <a:off x="-382871" y="3379059"/>
              <a:ext cx="34317" cy="54739"/>
            </a:xfrm>
            <a:custGeom>
              <a:avLst/>
              <a:gdLst/>
              <a:ahLst/>
              <a:cxnLst/>
              <a:rect l="l" t="t" r="r" b="b"/>
              <a:pathLst>
                <a:path w="2082" h="3321" extrusionOk="0">
                  <a:moveTo>
                    <a:pt x="797" y="0"/>
                  </a:moveTo>
                  <a:cubicBezTo>
                    <a:pt x="723" y="0"/>
                    <a:pt x="649" y="10"/>
                    <a:pt x="579" y="30"/>
                  </a:cubicBezTo>
                  <a:cubicBezTo>
                    <a:pt x="459" y="60"/>
                    <a:pt x="354" y="120"/>
                    <a:pt x="256" y="203"/>
                  </a:cubicBezTo>
                  <a:cubicBezTo>
                    <a:pt x="173" y="271"/>
                    <a:pt x="113" y="361"/>
                    <a:pt x="68" y="458"/>
                  </a:cubicBezTo>
                  <a:cubicBezTo>
                    <a:pt x="23" y="556"/>
                    <a:pt x="0" y="669"/>
                    <a:pt x="0" y="774"/>
                  </a:cubicBezTo>
                  <a:cubicBezTo>
                    <a:pt x="0" y="894"/>
                    <a:pt x="15" y="1014"/>
                    <a:pt x="53" y="1135"/>
                  </a:cubicBezTo>
                  <a:cubicBezTo>
                    <a:pt x="98" y="1307"/>
                    <a:pt x="181" y="1465"/>
                    <a:pt x="293" y="1601"/>
                  </a:cubicBezTo>
                  <a:cubicBezTo>
                    <a:pt x="429" y="1728"/>
                    <a:pt x="601" y="1803"/>
                    <a:pt x="789" y="1811"/>
                  </a:cubicBezTo>
                  <a:lnTo>
                    <a:pt x="1150" y="1848"/>
                  </a:lnTo>
                  <a:cubicBezTo>
                    <a:pt x="1203" y="1856"/>
                    <a:pt x="1255" y="1863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66" y="2014"/>
                    <a:pt x="1488" y="2059"/>
                  </a:cubicBezTo>
                  <a:cubicBezTo>
                    <a:pt x="1511" y="2119"/>
                    <a:pt x="1533" y="2187"/>
                    <a:pt x="1556" y="2262"/>
                  </a:cubicBezTo>
                  <a:cubicBezTo>
                    <a:pt x="1571" y="2329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2"/>
                  </a:cubicBezTo>
                  <a:cubicBezTo>
                    <a:pt x="1593" y="2667"/>
                    <a:pt x="1563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1" y="2843"/>
                    <a:pt x="1280" y="2852"/>
                    <a:pt x="1240" y="2852"/>
                  </a:cubicBezTo>
                  <a:cubicBezTo>
                    <a:pt x="1181" y="2852"/>
                    <a:pt x="1124" y="2834"/>
                    <a:pt x="1075" y="2803"/>
                  </a:cubicBezTo>
                  <a:cubicBezTo>
                    <a:pt x="1007" y="2750"/>
                    <a:pt x="955" y="2675"/>
                    <a:pt x="940" y="2592"/>
                  </a:cubicBezTo>
                  <a:lnTo>
                    <a:pt x="894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19" y="2855"/>
                    <a:pt x="564" y="2953"/>
                    <a:pt x="632" y="3036"/>
                  </a:cubicBezTo>
                  <a:cubicBezTo>
                    <a:pt x="767" y="3193"/>
                    <a:pt x="955" y="3299"/>
                    <a:pt x="1157" y="3314"/>
                  </a:cubicBezTo>
                  <a:cubicBezTo>
                    <a:pt x="1193" y="3318"/>
                    <a:pt x="1228" y="3321"/>
                    <a:pt x="1263" y="3321"/>
                  </a:cubicBezTo>
                  <a:cubicBezTo>
                    <a:pt x="1338" y="3321"/>
                    <a:pt x="1411" y="3309"/>
                    <a:pt x="1488" y="3284"/>
                  </a:cubicBezTo>
                  <a:cubicBezTo>
                    <a:pt x="1616" y="3253"/>
                    <a:pt x="1736" y="3193"/>
                    <a:pt x="1834" y="3111"/>
                  </a:cubicBezTo>
                  <a:cubicBezTo>
                    <a:pt x="1916" y="3036"/>
                    <a:pt x="1984" y="2945"/>
                    <a:pt x="2022" y="2840"/>
                  </a:cubicBezTo>
                  <a:cubicBezTo>
                    <a:pt x="2059" y="2735"/>
                    <a:pt x="2082" y="2622"/>
                    <a:pt x="2074" y="2510"/>
                  </a:cubicBezTo>
                  <a:cubicBezTo>
                    <a:pt x="2059" y="2374"/>
                    <a:pt x="2037" y="2247"/>
                    <a:pt x="2006" y="2119"/>
                  </a:cubicBezTo>
                  <a:cubicBezTo>
                    <a:pt x="1976" y="2021"/>
                    <a:pt x="1939" y="1916"/>
                    <a:pt x="1894" y="1818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8" y="1533"/>
                    <a:pt x="1631" y="1488"/>
                    <a:pt x="1556" y="1450"/>
                  </a:cubicBezTo>
                  <a:cubicBezTo>
                    <a:pt x="1466" y="1413"/>
                    <a:pt x="1375" y="1390"/>
                    <a:pt x="1278" y="1390"/>
                  </a:cubicBezTo>
                  <a:lnTo>
                    <a:pt x="887" y="1345"/>
                  </a:lnTo>
                  <a:cubicBezTo>
                    <a:pt x="834" y="1345"/>
                    <a:pt x="774" y="1330"/>
                    <a:pt x="722" y="1315"/>
                  </a:cubicBezTo>
                  <a:cubicBezTo>
                    <a:pt x="684" y="1307"/>
                    <a:pt x="654" y="1285"/>
                    <a:pt x="624" y="1255"/>
                  </a:cubicBezTo>
                  <a:cubicBezTo>
                    <a:pt x="594" y="1225"/>
                    <a:pt x="571" y="1195"/>
                    <a:pt x="556" y="1157"/>
                  </a:cubicBezTo>
                  <a:cubicBezTo>
                    <a:pt x="541" y="1112"/>
                    <a:pt x="519" y="1060"/>
                    <a:pt x="504" y="999"/>
                  </a:cubicBezTo>
                  <a:cubicBezTo>
                    <a:pt x="489" y="947"/>
                    <a:pt x="474" y="894"/>
                    <a:pt x="474" y="842"/>
                  </a:cubicBezTo>
                  <a:cubicBezTo>
                    <a:pt x="466" y="789"/>
                    <a:pt x="466" y="744"/>
                    <a:pt x="481" y="691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6" y="541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1"/>
                    <a:pt x="1127" y="789"/>
                  </a:cubicBezTo>
                  <a:lnTo>
                    <a:pt x="1157" y="894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3"/>
                    <a:pt x="1481" y="361"/>
                    <a:pt x="1420" y="286"/>
                  </a:cubicBezTo>
                  <a:cubicBezTo>
                    <a:pt x="1360" y="211"/>
                    <a:pt x="1285" y="150"/>
                    <a:pt x="1203" y="98"/>
                  </a:cubicBezTo>
                  <a:cubicBezTo>
                    <a:pt x="1112" y="53"/>
                    <a:pt x="1015" y="15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1"/>
            <p:cNvSpPr/>
            <p:nvPr/>
          </p:nvSpPr>
          <p:spPr>
            <a:xfrm rot="3607546">
              <a:off x="-320660" y="3439144"/>
              <a:ext cx="34202" cy="54673"/>
            </a:xfrm>
            <a:custGeom>
              <a:avLst/>
              <a:gdLst/>
              <a:ahLst/>
              <a:cxnLst/>
              <a:rect l="l" t="t" r="r" b="b"/>
              <a:pathLst>
                <a:path w="2075" h="3317" extrusionOk="0">
                  <a:moveTo>
                    <a:pt x="807" y="0"/>
                  </a:moveTo>
                  <a:cubicBezTo>
                    <a:pt x="728" y="0"/>
                    <a:pt x="652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3" y="484"/>
                    <a:pt x="23" y="582"/>
                    <a:pt x="16" y="679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59"/>
                    <a:pt x="872" y="3219"/>
                    <a:pt x="970" y="3264"/>
                  </a:cubicBezTo>
                  <a:cubicBezTo>
                    <a:pt x="1060" y="3301"/>
                    <a:pt x="1150" y="3316"/>
                    <a:pt x="1248" y="3316"/>
                  </a:cubicBezTo>
                  <a:cubicBezTo>
                    <a:pt x="1346" y="3316"/>
                    <a:pt x="1436" y="3301"/>
                    <a:pt x="1526" y="3279"/>
                  </a:cubicBezTo>
                  <a:cubicBezTo>
                    <a:pt x="1624" y="3249"/>
                    <a:pt x="1714" y="3196"/>
                    <a:pt x="1789" y="3136"/>
                  </a:cubicBezTo>
                  <a:cubicBezTo>
                    <a:pt x="1947" y="3008"/>
                    <a:pt x="2045" y="2821"/>
                    <a:pt x="2067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29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86" y="2475"/>
                    <a:pt x="1594" y="2528"/>
                    <a:pt x="1586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26" y="2738"/>
                    <a:pt x="1496" y="2760"/>
                    <a:pt x="1466" y="2783"/>
                  </a:cubicBezTo>
                  <a:cubicBezTo>
                    <a:pt x="1436" y="2798"/>
                    <a:pt x="1406" y="2813"/>
                    <a:pt x="1368" y="2828"/>
                  </a:cubicBezTo>
                  <a:cubicBezTo>
                    <a:pt x="1339" y="2840"/>
                    <a:pt x="1307" y="2846"/>
                    <a:pt x="1274" y="2846"/>
                  </a:cubicBezTo>
                  <a:cubicBezTo>
                    <a:pt x="1222" y="2846"/>
                    <a:pt x="1169" y="2830"/>
                    <a:pt x="1128" y="2798"/>
                  </a:cubicBezTo>
                  <a:cubicBezTo>
                    <a:pt x="1068" y="2738"/>
                    <a:pt x="1023" y="2663"/>
                    <a:pt x="1000" y="2580"/>
                  </a:cubicBezTo>
                  <a:lnTo>
                    <a:pt x="527" y="950"/>
                  </a:lnTo>
                  <a:cubicBezTo>
                    <a:pt x="497" y="860"/>
                    <a:pt x="497" y="762"/>
                    <a:pt x="512" y="664"/>
                  </a:cubicBezTo>
                  <a:cubicBezTo>
                    <a:pt x="527" y="589"/>
                    <a:pt x="594" y="529"/>
                    <a:pt x="707" y="499"/>
                  </a:cubicBezTo>
                  <a:cubicBezTo>
                    <a:pt x="733" y="489"/>
                    <a:pt x="760" y="484"/>
                    <a:pt x="788" y="484"/>
                  </a:cubicBezTo>
                  <a:cubicBezTo>
                    <a:pt x="842" y="484"/>
                    <a:pt x="896" y="502"/>
                    <a:pt x="940" y="537"/>
                  </a:cubicBezTo>
                  <a:cubicBezTo>
                    <a:pt x="1008" y="589"/>
                    <a:pt x="1060" y="664"/>
                    <a:pt x="1083" y="747"/>
                  </a:cubicBezTo>
                  <a:lnTo>
                    <a:pt x="1128" y="897"/>
                  </a:lnTo>
                  <a:lnTo>
                    <a:pt x="1586" y="769"/>
                  </a:lnTo>
                  <a:lnTo>
                    <a:pt x="1534" y="589"/>
                  </a:lnTo>
                  <a:cubicBezTo>
                    <a:pt x="1504" y="484"/>
                    <a:pt x="1451" y="379"/>
                    <a:pt x="1391" y="296"/>
                  </a:cubicBezTo>
                  <a:cubicBezTo>
                    <a:pt x="1331" y="213"/>
                    <a:pt x="1248" y="146"/>
                    <a:pt x="1165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1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 rot="3607546">
              <a:off x="-302645" y="3461718"/>
              <a:ext cx="42245" cy="56898"/>
            </a:xfrm>
            <a:custGeom>
              <a:avLst/>
              <a:gdLst/>
              <a:ahLst/>
              <a:cxnLst/>
              <a:rect l="l" t="t" r="r" b="b"/>
              <a:pathLst>
                <a:path w="2563" h="3452" extrusionOk="0">
                  <a:moveTo>
                    <a:pt x="1030" y="461"/>
                  </a:moveTo>
                  <a:cubicBezTo>
                    <a:pt x="1083" y="469"/>
                    <a:pt x="1135" y="492"/>
                    <a:pt x="1180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2"/>
                    <a:pt x="1391" y="1017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1"/>
                    <a:pt x="1030" y="461"/>
                  </a:cubicBezTo>
                  <a:close/>
                  <a:moveTo>
                    <a:pt x="1041" y="1"/>
                  </a:moveTo>
                  <a:cubicBezTo>
                    <a:pt x="948" y="1"/>
                    <a:pt x="846" y="16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83" y="3317"/>
                  </a:lnTo>
                  <a:lnTo>
                    <a:pt x="985" y="1949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8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1"/>
            <p:cNvSpPr/>
            <p:nvPr/>
          </p:nvSpPr>
          <p:spPr>
            <a:xfrm rot="3607546">
              <a:off x="-275225" y="3477511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0"/>
                  </a:moveTo>
                  <a:lnTo>
                    <a:pt x="1" y="128"/>
                  </a:lnTo>
                  <a:lnTo>
                    <a:pt x="925" y="3321"/>
                  </a:lnTo>
                  <a:lnTo>
                    <a:pt x="1376" y="319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1"/>
            <p:cNvSpPr/>
            <p:nvPr/>
          </p:nvSpPr>
          <p:spPr>
            <a:xfrm rot="3607546">
              <a:off x="-267699" y="3493759"/>
              <a:ext cx="49069" cy="62305"/>
            </a:xfrm>
            <a:custGeom>
              <a:avLst/>
              <a:gdLst/>
              <a:ahLst/>
              <a:cxnLst/>
              <a:rect l="l" t="t" r="r" b="b"/>
              <a:pathLst>
                <a:path w="2977" h="3780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6"/>
                  </a:lnTo>
                  <a:lnTo>
                    <a:pt x="1" y="594"/>
                  </a:lnTo>
                  <a:lnTo>
                    <a:pt x="917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1" y="2953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 rot="3607546">
              <a:off x="-235845" y="3520756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1" y="1"/>
                  </a:moveTo>
                  <a:lnTo>
                    <a:pt x="1" y="391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50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1"/>
            <p:cNvSpPr/>
            <p:nvPr/>
          </p:nvSpPr>
          <p:spPr>
            <a:xfrm rot="3607546">
              <a:off x="-203686" y="3552326"/>
              <a:ext cx="34317" cy="54772"/>
            </a:xfrm>
            <a:custGeom>
              <a:avLst/>
              <a:gdLst/>
              <a:ahLst/>
              <a:cxnLst/>
              <a:rect l="l" t="t" r="r" b="b"/>
              <a:pathLst>
                <a:path w="2082" h="3323" extrusionOk="0">
                  <a:moveTo>
                    <a:pt x="823" y="0"/>
                  </a:moveTo>
                  <a:cubicBezTo>
                    <a:pt x="744" y="0"/>
                    <a:pt x="661" y="14"/>
                    <a:pt x="579" y="36"/>
                  </a:cubicBezTo>
                  <a:cubicBezTo>
                    <a:pt x="459" y="66"/>
                    <a:pt x="353" y="126"/>
                    <a:pt x="256" y="202"/>
                  </a:cubicBezTo>
                  <a:cubicBezTo>
                    <a:pt x="173" y="277"/>
                    <a:pt x="113" y="359"/>
                    <a:pt x="68" y="457"/>
                  </a:cubicBezTo>
                  <a:cubicBezTo>
                    <a:pt x="23" y="562"/>
                    <a:pt x="0" y="667"/>
                    <a:pt x="0" y="780"/>
                  </a:cubicBezTo>
                  <a:cubicBezTo>
                    <a:pt x="0" y="900"/>
                    <a:pt x="15" y="1021"/>
                    <a:pt x="53" y="1133"/>
                  </a:cubicBezTo>
                  <a:cubicBezTo>
                    <a:pt x="98" y="1306"/>
                    <a:pt x="181" y="1471"/>
                    <a:pt x="301" y="1607"/>
                  </a:cubicBezTo>
                  <a:cubicBezTo>
                    <a:pt x="429" y="1734"/>
                    <a:pt x="601" y="1809"/>
                    <a:pt x="789" y="1809"/>
                  </a:cubicBezTo>
                  <a:lnTo>
                    <a:pt x="1150" y="1854"/>
                  </a:lnTo>
                  <a:cubicBezTo>
                    <a:pt x="1202" y="1854"/>
                    <a:pt x="1255" y="1870"/>
                    <a:pt x="1308" y="1877"/>
                  </a:cubicBezTo>
                  <a:cubicBezTo>
                    <a:pt x="1345" y="1892"/>
                    <a:pt x="1383" y="1907"/>
                    <a:pt x="1413" y="1937"/>
                  </a:cubicBezTo>
                  <a:cubicBezTo>
                    <a:pt x="1443" y="1975"/>
                    <a:pt x="1473" y="2012"/>
                    <a:pt x="1488" y="2057"/>
                  </a:cubicBezTo>
                  <a:cubicBezTo>
                    <a:pt x="1511" y="2110"/>
                    <a:pt x="1533" y="2185"/>
                    <a:pt x="1556" y="2260"/>
                  </a:cubicBezTo>
                  <a:cubicBezTo>
                    <a:pt x="1578" y="2328"/>
                    <a:pt x="1593" y="2395"/>
                    <a:pt x="1601" y="2456"/>
                  </a:cubicBezTo>
                  <a:cubicBezTo>
                    <a:pt x="1616" y="2516"/>
                    <a:pt x="1616" y="2568"/>
                    <a:pt x="1601" y="2621"/>
                  </a:cubicBezTo>
                  <a:cubicBezTo>
                    <a:pt x="1593" y="2666"/>
                    <a:pt x="1571" y="2711"/>
                    <a:pt x="1533" y="2741"/>
                  </a:cubicBezTo>
                  <a:cubicBezTo>
                    <a:pt x="1480" y="2786"/>
                    <a:pt x="1420" y="2816"/>
                    <a:pt x="1360" y="2831"/>
                  </a:cubicBezTo>
                  <a:cubicBezTo>
                    <a:pt x="1326" y="2845"/>
                    <a:pt x="1289" y="2852"/>
                    <a:pt x="1251" y="2852"/>
                  </a:cubicBezTo>
                  <a:cubicBezTo>
                    <a:pt x="1189" y="2852"/>
                    <a:pt x="1126" y="2834"/>
                    <a:pt x="1075" y="2801"/>
                  </a:cubicBezTo>
                  <a:cubicBezTo>
                    <a:pt x="1007" y="2749"/>
                    <a:pt x="962" y="2681"/>
                    <a:pt x="940" y="2598"/>
                  </a:cubicBezTo>
                  <a:lnTo>
                    <a:pt x="902" y="2456"/>
                  </a:lnTo>
                  <a:lnTo>
                    <a:pt x="444" y="2583"/>
                  </a:lnTo>
                  <a:lnTo>
                    <a:pt x="489" y="2756"/>
                  </a:lnTo>
                  <a:cubicBezTo>
                    <a:pt x="519" y="2854"/>
                    <a:pt x="571" y="2951"/>
                    <a:pt x="639" y="3034"/>
                  </a:cubicBezTo>
                  <a:cubicBezTo>
                    <a:pt x="699" y="3117"/>
                    <a:pt x="782" y="3177"/>
                    <a:pt x="872" y="3229"/>
                  </a:cubicBezTo>
                  <a:cubicBezTo>
                    <a:pt x="962" y="3275"/>
                    <a:pt x="1060" y="3305"/>
                    <a:pt x="1165" y="3320"/>
                  </a:cubicBezTo>
                  <a:cubicBezTo>
                    <a:pt x="1189" y="3321"/>
                    <a:pt x="1213" y="3322"/>
                    <a:pt x="1237" y="3322"/>
                  </a:cubicBezTo>
                  <a:cubicBezTo>
                    <a:pt x="1320" y="3322"/>
                    <a:pt x="1406" y="3311"/>
                    <a:pt x="1488" y="3282"/>
                  </a:cubicBezTo>
                  <a:cubicBezTo>
                    <a:pt x="1616" y="3252"/>
                    <a:pt x="1736" y="3192"/>
                    <a:pt x="1841" y="3109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8"/>
                  </a:cubicBezTo>
                  <a:cubicBezTo>
                    <a:pt x="2067" y="2380"/>
                    <a:pt x="2044" y="2253"/>
                    <a:pt x="2006" y="2125"/>
                  </a:cubicBezTo>
                  <a:cubicBezTo>
                    <a:pt x="1976" y="2020"/>
                    <a:pt x="1939" y="1915"/>
                    <a:pt x="1901" y="1817"/>
                  </a:cubicBezTo>
                  <a:cubicBezTo>
                    <a:pt x="1864" y="1734"/>
                    <a:pt x="1819" y="1659"/>
                    <a:pt x="1758" y="1592"/>
                  </a:cubicBezTo>
                  <a:cubicBezTo>
                    <a:pt x="1706" y="1531"/>
                    <a:pt x="1638" y="1486"/>
                    <a:pt x="1563" y="1456"/>
                  </a:cubicBezTo>
                  <a:cubicBezTo>
                    <a:pt x="1473" y="1419"/>
                    <a:pt x="1375" y="1396"/>
                    <a:pt x="1278" y="1389"/>
                  </a:cubicBezTo>
                  <a:lnTo>
                    <a:pt x="887" y="1351"/>
                  </a:lnTo>
                  <a:cubicBezTo>
                    <a:pt x="834" y="1344"/>
                    <a:pt x="782" y="1336"/>
                    <a:pt x="729" y="1321"/>
                  </a:cubicBezTo>
                  <a:cubicBezTo>
                    <a:pt x="692" y="1306"/>
                    <a:pt x="654" y="1283"/>
                    <a:pt x="624" y="1261"/>
                  </a:cubicBezTo>
                  <a:cubicBezTo>
                    <a:pt x="594" y="1231"/>
                    <a:pt x="571" y="1193"/>
                    <a:pt x="556" y="1156"/>
                  </a:cubicBezTo>
                  <a:cubicBezTo>
                    <a:pt x="541" y="1103"/>
                    <a:pt x="519" y="1051"/>
                    <a:pt x="504" y="998"/>
                  </a:cubicBezTo>
                  <a:cubicBezTo>
                    <a:pt x="489" y="945"/>
                    <a:pt x="481" y="893"/>
                    <a:pt x="474" y="840"/>
                  </a:cubicBezTo>
                  <a:cubicBezTo>
                    <a:pt x="466" y="795"/>
                    <a:pt x="474" y="743"/>
                    <a:pt x="489" y="697"/>
                  </a:cubicBezTo>
                  <a:cubicBezTo>
                    <a:pt x="496" y="652"/>
                    <a:pt x="519" y="615"/>
                    <a:pt x="556" y="577"/>
                  </a:cubicBezTo>
                  <a:cubicBezTo>
                    <a:pt x="594" y="540"/>
                    <a:pt x="639" y="510"/>
                    <a:pt x="699" y="495"/>
                  </a:cubicBezTo>
                  <a:cubicBezTo>
                    <a:pt x="731" y="481"/>
                    <a:pt x="766" y="474"/>
                    <a:pt x="802" y="474"/>
                  </a:cubicBezTo>
                  <a:cubicBezTo>
                    <a:pt x="865" y="474"/>
                    <a:pt x="929" y="496"/>
                    <a:pt x="977" y="540"/>
                  </a:cubicBezTo>
                  <a:cubicBezTo>
                    <a:pt x="1052" y="607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49"/>
                    <a:pt x="1480" y="367"/>
                    <a:pt x="1420" y="292"/>
                  </a:cubicBezTo>
                  <a:cubicBezTo>
                    <a:pt x="1360" y="217"/>
                    <a:pt x="1285" y="149"/>
                    <a:pt x="1202" y="104"/>
                  </a:cubicBezTo>
                  <a:cubicBezTo>
                    <a:pt x="1112" y="51"/>
                    <a:pt x="1015" y="21"/>
                    <a:pt x="909" y="6"/>
                  </a:cubicBezTo>
                  <a:cubicBezTo>
                    <a:pt x="881" y="2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 rot="3607546">
              <a:off x="-181418" y="3573785"/>
              <a:ext cx="34070" cy="54673"/>
            </a:xfrm>
            <a:custGeom>
              <a:avLst/>
              <a:gdLst/>
              <a:ahLst/>
              <a:cxnLst/>
              <a:rect l="l" t="t" r="r" b="b"/>
              <a:pathLst>
                <a:path w="2067" h="3317" extrusionOk="0">
                  <a:moveTo>
                    <a:pt x="805" y="0"/>
                  </a:moveTo>
                  <a:cubicBezTo>
                    <a:pt x="725" y="0"/>
                    <a:pt x="646" y="10"/>
                    <a:pt x="572" y="33"/>
                  </a:cubicBezTo>
                  <a:cubicBezTo>
                    <a:pt x="466" y="63"/>
                    <a:pt x="369" y="108"/>
                    <a:pt x="286" y="176"/>
                  </a:cubicBezTo>
                  <a:cubicBezTo>
                    <a:pt x="211" y="236"/>
                    <a:pt x="143" y="311"/>
                    <a:pt x="98" y="393"/>
                  </a:cubicBezTo>
                  <a:cubicBezTo>
                    <a:pt x="53" y="484"/>
                    <a:pt x="23" y="574"/>
                    <a:pt x="16" y="671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9" y="3083"/>
                  </a:cubicBezTo>
                  <a:cubicBezTo>
                    <a:pt x="789" y="3158"/>
                    <a:pt x="872" y="3219"/>
                    <a:pt x="970" y="3264"/>
                  </a:cubicBezTo>
                  <a:cubicBezTo>
                    <a:pt x="1060" y="3294"/>
                    <a:pt x="1150" y="3316"/>
                    <a:pt x="1248" y="3316"/>
                  </a:cubicBezTo>
                  <a:cubicBezTo>
                    <a:pt x="1338" y="3309"/>
                    <a:pt x="1428" y="3301"/>
                    <a:pt x="1518" y="3271"/>
                  </a:cubicBezTo>
                  <a:cubicBezTo>
                    <a:pt x="1616" y="3241"/>
                    <a:pt x="1714" y="3196"/>
                    <a:pt x="1789" y="3128"/>
                  </a:cubicBezTo>
                  <a:cubicBezTo>
                    <a:pt x="1939" y="3001"/>
                    <a:pt x="2037" y="2820"/>
                    <a:pt x="2059" y="2625"/>
                  </a:cubicBezTo>
                  <a:cubicBezTo>
                    <a:pt x="2067" y="2520"/>
                    <a:pt x="2059" y="2422"/>
                    <a:pt x="2037" y="2324"/>
                  </a:cubicBezTo>
                  <a:lnTo>
                    <a:pt x="1977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5"/>
                    <a:pt x="1586" y="2527"/>
                    <a:pt x="1586" y="2580"/>
                  </a:cubicBezTo>
                  <a:cubicBezTo>
                    <a:pt x="1578" y="2663"/>
                    <a:pt x="1533" y="2738"/>
                    <a:pt x="1466" y="2783"/>
                  </a:cubicBezTo>
                  <a:cubicBezTo>
                    <a:pt x="1436" y="2798"/>
                    <a:pt x="1406" y="2813"/>
                    <a:pt x="1368" y="2820"/>
                  </a:cubicBezTo>
                  <a:cubicBezTo>
                    <a:pt x="1337" y="2834"/>
                    <a:pt x="1305" y="2841"/>
                    <a:pt x="1273" y="2841"/>
                  </a:cubicBezTo>
                  <a:cubicBezTo>
                    <a:pt x="1220" y="2841"/>
                    <a:pt x="1170" y="2823"/>
                    <a:pt x="1128" y="2790"/>
                  </a:cubicBezTo>
                  <a:cubicBezTo>
                    <a:pt x="1060" y="2738"/>
                    <a:pt x="1015" y="2663"/>
                    <a:pt x="1000" y="2580"/>
                  </a:cubicBezTo>
                  <a:lnTo>
                    <a:pt x="526" y="949"/>
                  </a:lnTo>
                  <a:cubicBezTo>
                    <a:pt x="496" y="859"/>
                    <a:pt x="489" y="762"/>
                    <a:pt x="504" y="664"/>
                  </a:cubicBezTo>
                  <a:cubicBezTo>
                    <a:pt x="526" y="589"/>
                    <a:pt x="587" y="529"/>
                    <a:pt x="699" y="499"/>
                  </a:cubicBezTo>
                  <a:cubicBezTo>
                    <a:pt x="728" y="488"/>
                    <a:pt x="757" y="483"/>
                    <a:pt x="786" y="483"/>
                  </a:cubicBezTo>
                  <a:cubicBezTo>
                    <a:pt x="841" y="483"/>
                    <a:pt x="895" y="502"/>
                    <a:pt x="940" y="536"/>
                  </a:cubicBezTo>
                  <a:cubicBezTo>
                    <a:pt x="1007" y="589"/>
                    <a:pt x="1060" y="664"/>
                    <a:pt x="1082" y="747"/>
                  </a:cubicBezTo>
                  <a:lnTo>
                    <a:pt x="1128" y="897"/>
                  </a:lnTo>
                  <a:lnTo>
                    <a:pt x="1578" y="769"/>
                  </a:lnTo>
                  <a:lnTo>
                    <a:pt x="1533" y="589"/>
                  </a:lnTo>
                  <a:cubicBezTo>
                    <a:pt x="1503" y="484"/>
                    <a:pt x="1451" y="386"/>
                    <a:pt x="1383" y="296"/>
                  </a:cubicBezTo>
                  <a:cubicBezTo>
                    <a:pt x="1323" y="213"/>
                    <a:pt x="1248" y="146"/>
                    <a:pt x="1158" y="100"/>
                  </a:cubicBezTo>
                  <a:cubicBezTo>
                    <a:pt x="1075" y="48"/>
                    <a:pt x="977" y="18"/>
                    <a:pt x="880" y="3"/>
                  </a:cubicBezTo>
                  <a:cubicBezTo>
                    <a:pt x="855" y="1"/>
                    <a:pt x="830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 rot="3607546">
              <a:off x="-161393" y="3592754"/>
              <a:ext cx="37663" cy="59222"/>
            </a:xfrm>
            <a:custGeom>
              <a:avLst/>
              <a:gdLst/>
              <a:ahLst/>
              <a:cxnLst/>
              <a:rect l="l" t="t" r="r" b="b"/>
              <a:pathLst>
                <a:path w="2285" h="3593" extrusionOk="0">
                  <a:moveTo>
                    <a:pt x="1360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1"/>
            <p:cNvSpPr/>
            <p:nvPr/>
          </p:nvSpPr>
          <p:spPr>
            <a:xfrm rot="3607546">
              <a:off x="-141902" y="361288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35"/>
                  </a:lnTo>
                  <a:lnTo>
                    <a:pt x="1699" y="2059"/>
                  </a:lnTo>
                  <a:lnTo>
                    <a:pt x="1684" y="2059"/>
                  </a:lnTo>
                  <a:lnTo>
                    <a:pt x="444" y="331"/>
                  </a:lnTo>
                  <a:lnTo>
                    <a:pt x="1" y="458"/>
                  </a:lnTo>
                  <a:lnTo>
                    <a:pt x="925" y="3652"/>
                  </a:lnTo>
                  <a:lnTo>
                    <a:pt x="1383" y="3516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1"/>
            <p:cNvSpPr/>
            <p:nvPr/>
          </p:nvSpPr>
          <p:spPr>
            <a:xfrm rot="3607546">
              <a:off x="-116831" y="3635676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0"/>
                  </a:moveTo>
                  <a:lnTo>
                    <a:pt x="1" y="398"/>
                  </a:lnTo>
                  <a:lnTo>
                    <a:pt x="918" y="3592"/>
                  </a:lnTo>
                  <a:lnTo>
                    <a:pt x="2278" y="3201"/>
                  </a:lnTo>
                  <a:lnTo>
                    <a:pt x="2150" y="2743"/>
                  </a:lnTo>
                  <a:lnTo>
                    <a:pt x="1241" y="2998"/>
                  </a:lnTo>
                  <a:lnTo>
                    <a:pt x="970" y="2059"/>
                  </a:lnTo>
                  <a:lnTo>
                    <a:pt x="1759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1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 rot="3607546">
              <a:off x="-338414" y="3433896"/>
              <a:ext cx="9741" cy="8225"/>
            </a:xfrm>
            <a:custGeom>
              <a:avLst/>
              <a:gdLst/>
              <a:ahLst/>
              <a:cxnLst/>
              <a:rect l="l" t="t" r="r" b="b"/>
              <a:pathLst>
                <a:path w="591" h="499" extrusionOk="0">
                  <a:moveTo>
                    <a:pt x="301" y="1"/>
                  </a:moveTo>
                  <a:cubicBezTo>
                    <a:pt x="152" y="1"/>
                    <a:pt x="1" y="128"/>
                    <a:pt x="55" y="319"/>
                  </a:cubicBezTo>
                  <a:cubicBezTo>
                    <a:pt x="91" y="444"/>
                    <a:pt x="188" y="499"/>
                    <a:pt x="287" y="499"/>
                  </a:cubicBezTo>
                  <a:cubicBezTo>
                    <a:pt x="437" y="499"/>
                    <a:pt x="590" y="374"/>
                    <a:pt x="536" y="184"/>
                  </a:cubicBezTo>
                  <a:cubicBezTo>
                    <a:pt x="497" y="56"/>
                    <a:pt x="40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 rot="3607546">
              <a:off x="-74303" y="3689322"/>
              <a:ext cx="9873" cy="8159"/>
            </a:xfrm>
            <a:custGeom>
              <a:avLst/>
              <a:gdLst/>
              <a:ahLst/>
              <a:cxnLst/>
              <a:rect l="l" t="t" r="r" b="b"/>
              <a:pathLst>
                <a:path w="599" h="495" extrusionOk="0">
                  <a:moveTo>
                    <a:pt x="321" y="0"/>
                  </a:moveTo>
                  <a:cubicBezTo>
                    <a:pt x="297" y="0"/>
                    <a:pt x="273" y="4"/>
                    <a:pt x="249" y="13"/>
                  </a:cubicBezTo>
                  <a:cubicBezTo>
                    <a:pt x="31" y="73"/>
                    <a:pt x="1" y="358"/>
                    <a:pt x="196" y="464"/>
                  </a:cubicBezTo>
                  <a:cubicBezTo>
                    <a:pt x="234" y="485"/>
                    <a:pt x="274" y="495"/>
                    <a:pt x="312" y="495"/>
                  </a:cubicBezTo>
                  <a:cubicBezTo>
                    <a:pt x="464" y="495"/>
                    <a:pt x="599" y="346"/>
                    <a:pt x="557" y="178"/>
                  </a:cubicBezTo>
                  <a:cubicBezTo>
                    <a:pt x="520" y="74"/>
                    <a:pt x="42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 rot="3607546">
              <a:off x="-58580" y="3694466"/>
              <a:ext cx="36789" cy="56519"/>
            </a:xfrm>
            <a:custGeom>
              <a:avLst/>
              <a:gdLst/>
              <a:ahLst/>
              <a:cxnLst/>
              <a:rect l="l" t="t" r="r" b="b"/>
              <a:pathLst>
                <a:path w="2232" h="3429" extrusionOk="0">
                  <a:moveTo>
                    <a:pt x="931" y="454"/>
                  </a:moveTo>
                  <a:cubicBezTo>
                    <a:pt x="990" y="454"/>
                    <a:pt x="1047" y="469"/>
                    <a:pt x="1097" y="498"/>
                  </a:cubicBezTo>
                  <a:cubicBezTo>
                    <a:pt x="1180" y="574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32"/>
                  </a:cubicBezTo>
                  <a:cubicBezTo>
                    <a:pt x="1661" y="2722"/>
                    <a:pt x="1571" y="2790"/>
                    <a:pt x="1466" y="2813"/>
                  </a:cubicBezTo>
                  <a:lnTo>
                    <a:pt x="1255" y="2873"/>
                  </a:lnTo>
                  <a:lnTo>
                    <a:pt x="579" y="544"/>
                  </a:lnTo>
                  <a:lnTo>
                    <a:pt x="789" y="483"/>
                  </a:lnTo>
                  <a:cubicBezTo>
                    <a:pt x="836" y="463"/>
                    <a:pt x="884" y="454"/>
                    <a:pt x="931" y="454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43"/>
                  </a:lnTo>
                  <a:lnTo>
                    <a:pt x="917" y="3429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24" y="2670"/>
                    <a:pt x="2232" y="2429"/>
                    <a:pt x="2149" y="2129"/>
                  </a:cubicBezTo>
                  <a:lnTo>
                    <a:pt x="1721" y="634"/>
                  </a:lnTo>
                  <a:cubicBezTo>
                    <a:pt x="1668" y="408"/>
                    <a:pt x="1533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 rot="3607546">
              <a:off x="-32321" y="3718351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3" y="475"/>
                  </a:moveTo>
                  <a:cubicBezTo>
                    <a:pt x="869" y="475"/>
                    <a:pt x="915" y="484"/>
                    <a:pt x="962" y="505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40" y="2752"/>
                    <a:pt x="1473" y="2797"/>
                    <a:pt x="1390" y="2820"/>
                  </a:cubicBezTo>
                  <a:cubicBezTo>
                    <a:pt x="1354" y="2829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3"/>
                    <a:pt x="473" y="716"/>
                    <a:pt x="526" y="633"/>
                  </a:cubicBezTo>
                  <a:cubicBezTo>
                    <a:pt x="571" y="566"/>
                    <a:pt x="639" y="513"/>
                    <a:pt x="721" y="490"/>
                  </a:cubicBezTo>
                  <a:cubicBezTo>
                    <a:pt x="754" y="481"/>
                    <a:pt x="788" y="475"/>
                    <a:pt x="823" y="475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73"/>
                    <a:pt x="15" y="678"/>
                  </a:cubicBezTo>
                  <a:cubicBezTo>
                    <a:pt x="0" y="798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55"/>
                    <a:pt x="699" y="3045"/>
                  </a:cubicBezTo>
                  <a:cubicBezTo>
                    <a:pt x="767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32" y="3308"/>
                  </a:cubicBezTo>
                  <a:cubicBezTo>
                    <a:pt x="1255" y="3310"/>
                    <a:pt x="1279" y="3311"/>
                    <a:pt x="1302" y="3311"/>
                  </a:cubicBezTo>
                  <a:cubicBezTo>
                    <a:pt x="1379" y="3311"/>
                    <a:pt x="1456" y="3301"/>
                    <a:pt x="1525" y="3278"/>
                  </a:cubicBezTo>
                  <a:cubicBezTo>
                    <a:pt x="1623" y="3248"/>
                    <a:pt x="1706" y="3210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 rot="3607546">
              <a:off x="-1892" y="3748285"/>
              <a:ext cx="41388" cy="60079"/>
            </a:xfrm>
            <a:custGeom>
              <a:avLst/>
              <a:gdLst/>
              <a:ahLst/>
              <a:cxnLst/>
              <a:rect l="l" t="t" r="r" b="b"/>
              <a:pathLst>
                <a:path w="2511" h="3645" extrusionOk="0">
                  <a:moveTo>
                    <a:pt x="1594" y="1"/>
                  </a:moveTo>
                  <a:lnTo>
                    <a:pt x="1135" y="129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24"/>
                  </a:lnTo>
                  <a:lnTo>
                    <a:pt x="1" y="452"/>
                  </a:lnTo>
                  <a:lnTo>
                    <a:pt x="917" y="3645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0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 rot="3607546">
              <a:off x="25198" y="3773990"/>
              <a:ext cx="34828" cy="54574"/>
            </a:xfrm>
            <a:custGeom>
              <a:avLst/>
              <a:gdLst/>
              <a:ahLst/>
              <a:cxnLst/>
              <a:rect l="l" t="t" r="r" b="b"/>
              <a:pathLst>
                <a:path w="2113" h="3311" extrusionOk="0">
                  <a:moveTo>
                    <a:pt x="812" y="477"/>
                  </a:moveTo>
                  <a:cubicBezTo>
                    <a:pt x="861" y="477"/>
                    <a:pt x="910" y="487"/>
                    <a:pt x="955" y="506"/>
                  </a:cubicBezTo>
                  <a:cubicBezTo>
                    <a:pt x="1045" y="551"/>
                    <a:pt x="1098" y="633"/>
                    <a:pt x="1120" y="723"/>
                  </a:cubicBezTo>
                  <a:lnTo>
                    <a:pt x="1601" y="2406"/>
                  </a:lnTo>
                  <a:cubicBezTo>
                    <a:pt x="1639" y="2497"/>
                    <a:pt x="1631" y="2594"/>
                    <a:pt x="1586" y="2677"/>
                  </a:cubicBezTo>
                  <a:cubicBezTo>
                    <a:pt x="1541" y="2752"/>
                    <a:pt x="1466" y="2797"/>
                    <a:pt x="1391" y="2820"/>
                  </a:cubicBezTo>
                  <a:cubicBezTo>
                    <a:pt x="1355" y="2830"/>
                    <a:pt x="1319" y="2835"/>
                    <a:pt x="1283" y="2835"/>
                  </a:cubicBezTo>
                  <a:cubicBezTo>
                    <a:pt x="1238" y="2835"/>
                    <a:pt x="1193" y="2826"/>
                    <a:pt x="1151" y="2805"/>
                  </a:cubicBezTo>
                  <a:cubicBezTo>
                    <a:pt x="1068" y="2760"/>
                    <a:pt x="1008" y="2684"/>
                    <a:pt x="985" y="2587"/>
                  </a:cubicBezTo>
                  <a:lnTo>
                    <a:pt x="497" y="904"/>
                  </a:lnTo>
                  <a:cubicBezTo>
                    <a:pt x="467" y="814"/>
                    <a:pt x="474" y="716"/>
                    <a:pt x="519" y="633"/>
                  </a:cubicBezTo>
                  <a:cubicBezTo>
                    <a:pt x="572" y="566"/>
                    <a:pt x="640" y="513"/>
                    <a:pt x="715" y="491"/>
                  </a:cubicBezTo>
                  <a:cubicBezTo>
                    <a:pt x="747" y="482"/>
                    <a:pt x="780" y="477"/>
                    <a:pt x="812" y="477"/>
                  </a:cubicBezTo>
                  <a:close/>
                  <a:moveTo>
                    <a:pt x="828" y="0"/>
                  </a:moveTo>
                  <a:cubicBezTo>
                    <a:pt x="748" y="0"/>
                    <a:pt x="667" y="14"/>
                    <a:pt x="587" y="32"/>
                  </a:cubicBezTo>
                  <a:cubicBezTo>
                    <a:pt x="497" y="62"/>
                    <a:pt x="407" y="107"/>
                    <a:pt x="332" y="160"/>
                  </a:cubicBezTo>
                  <a:cubicBezTo>
                    <a:pt x="249" y="220"/>
                    <a:pt x="174" y="295"/>
                    <a:pt x="121" y="378"/>
                  </a:cubicBezTo>
                  <a:cubicBezTo>
                    <a:pt x="69" y="468"/>
                    <a:pt x="31" y="566"/>
                    <a:pt x="16" y="671"/>
                  </a:cubicBezTo>
                  <a:cubicBezTo>
                    <a:pt x="1" y="791"/>
                    <a:pt x="16" y="919"/>
                    <a:pt x="46" y="1031"/>
                  </a:cubicBezTo>
                  <a:lnTo>
                    <a:pt x="534" y="2722"/>
                  </a:lnTo>
                  <a:cubicBezTo>
                    <a:pt x="564" y="2842"/>
                    <a:pt x="625" y="2955"/>
                    <a:pt x="700" y="3045"/>
                  </a:cubicBezTo>
                  <a:cubicBezTo>
                    <a:pt x="767" y="3128"/>
                    <a:pt x="850" y="3188"/>
                    <a:pt x="948" y="3233"/>
                  </a:cubicBezTo>
                  <a:cubicBezTo>
                    <a:pt x="1038" y="3278"/>
                    <a:pt x="1135" y="3301"/>
                    <a:pt x="1233" y="3308"/>
                  </a:cubicBezTo>
                  <a:cubicBezTo>
                    <a:pt x="1256" y="3310"/>
                    <a:pt x="1279" y="3311"/>
                    <a:pt x="1302" y="3311"/>
                  </a:cubicBezTo>
                  <a:cubicBezTo>
                    <a:pt x="1377" y="3311"/>
                    <a:pt x="1452" y="3301"/>
                    <a:pt x="1526" y="3278"/>
                  </a:cubicBezTo>
                  <a:cubicBezTo>
                    <a:pt x="1616" y="3248"/>
                    <a:pt x="1707" y="3203"/>
                    <a:pt x="1789" y="3150"/>
                  </a:cubicBezTo>
                  <a:cubicBezTo>
                    <a:pt x="1864" y="3090"/>
                    <a:pt x="1939" y="3015"/>
                    <a:pt x="1992" y="2932"/>
                  </a:cubicBezTo>
                  <a:cubicBezTo>
                    <a:pt x="2045" y="2842"/>
                    <a:pt x="2082" y="2745"/>
                    <a:pt x="2097" y="2639"/>
                  </a:cubicBezTo>
                  <a:cubicBezTo>
                    <a:pt x="2112" y="2519"/>
                    <a:pt x="2105" y="2391"/>
                    <a:pt x="2067" y="2279"/>
                  </a:cubicBezTo>
                  <a:lnTo>
                    <a:pt x="1579" y="596"/>
                  </a:lnTo>
                  <a:cubicBezTo>
                    <a:pt x="1549" y="475"/>
                    <a:pt x="1489" y="363"/>
                    <a:pt x="1413" y="273"/>
                  </a:cubicBezTo>
                  <a:cubicBezTo>
                    <a:pt x="1346" y="190"/>
                    <a:pt x="1263" y="122"/>
                    <a:pt x="1166" y="77"/>
                  </a:cubicBezTo>
                  <a:cubicBezTo>
                    <a:pt x="1075" y="32"/>
                    <a:pt x="978" y="10"/>
                    <a:pt x="880" y="2"/>
                  </a:cubicBezTo>
                  <a:cubicBezTo>
                    <a:pt x="863" y="1"/>
                    <a:pt x="845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 rot="3607546">
              <a:off x="45801" y="3787511"/>
              <a:ext cx="31465" cy="57343"/>
            </a:xfrm>
            <a:custGeom>
              <a:avLst/>
              <a:gdLst/>
              <a:ahLst/>
              <a:cxnLst/>
              <a:rect l="l" t="t" r="r" b="b"/>
              <a:pathLst>
                <a:path w="1909" h="3479" extrusionOk="0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3"/>
                  </a:lnTo>
                  <a:lnTo>
                    <a:pt x="1113" y="586"/>
                  </a:lnTo>
                  <a:lnTo>
                    <a:pt x="1646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 rot="3607546">
              <a:off x="75719" y="3822554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795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76" y="111"/>
                    <a:pt x="294" y="179"/>
                  </a:cubicBezTo>
                  <a:cubicBezTo>
                    <a:pt x="136" y="299"/>
                    <a:pt x="31" y="479"/>
                    <a:pt x="16" y="675"/>
                  </a:cubicBezTo>
                  <a:cubicBezTo>
                    <a:pt x="1" y="780"/>
                    <a:pt x="16" y="885"/>
                    <a:pt x="46" y="983"/>
                  </a:cubicBezTo>
                  <a:lnTo>
                    <a:pt x="549" y="2741"/>
                  </a:lnTo>
                  <a:cubicBezTo>
                    <a:pt x="579" y="2869"/>
                    <a:pt x="639" y="2981"/>
                    <a:pt x="722" y="3079"/>
                  </a:cubicBezTo>
                  <a:cubicBezTo>
                    <a:pt x="857" y="3237"/>
                    <a:pt x="1045" y="3319"/>
                    <a:pt x="1248" y="3319"/>
                  </a:cubicBezTo>
                  <a:cubicBezTo>
                    <a:pt x="1338" y="3312"/>
                    <a:pt x="1428" y="3297"/>
                    <a:pt x="1518" y="3274"/>
                  </a:cubicBezTo>
                  <a:cubicBezTo>
                    <a:pt x="1616" y="3244"/>
                    <a:pt x="1706" y="3199"/>
                    <a:pt x="1789" y="3132"/>
                  </a:cubicBezTo>
                  <a:cubicBezTo>
                    <a:pt x="1864" y="3072"/>
                    <a:pt x="1932" y="2989"/>
                    <a:pt x="1977" y="2906"/>
                  </a:cubicBezTo>
                  <a:cubicBezTo>
                    <a:pt x="2022" y="2816"/>
                    <a:pt x="2052" y="2718"/>
                    <a:pt x="2059" y="2621"/>
                  </a:cubicBezTo>
                  <a:cubicBezTo>
                    <a:pt x="2074" y="2523"/>
                    <a:pt x="2067" y="2418"/>
                    <a:pt x="2037" y="2320"/>
                  </a:cubicBezTo>
                  <a:lnTo>
                    <a:pt x="1977" y="2132"/>
                  </a:lnTo>
                  <a:lnTo>
                    <a:pt x="1518" y="2260"/>
                  </a:lnTo>
                  <a:lnTo>
                    <a:pt x="1564" y="2418"/>
                  </a:lnTo>
                  <a:cubicBezTo>
                    <a:pt x="1586" y="2470"/>
                    <a:pt x="1586" y="2523"/>
                    <a:pt x="1586" y="2583"/>
                  </a:cubicBezTo>
                  <a:cubicBezTo>
                    <a:pt x="1579" y="2621"/>
                    <a:pt x="1564" y="2666"/>
                    <a:pt x="1541" y="2703"/>
                  </a:cubicBezTo>
                  <a:cubicBezTo>
                    <a:pt x="1526" y="2733"/>
                    <a:pt x="1496" y="2756"/>
                    <a:pt x="1466" y="2779"/>
                  </a:cubicBezTo>
                  <a:cubicBezTo>
                    <a:pt x="1436" y="2801"/>
                    <a:pt x="1406" y="2816"/>
                    <a:pt x="1368" y="2824"/>
                  </a:cubicBezTo>
                  <a:cubicBezTo>
                    <a:pt x="1336" y="2835"/>
                    <a:pt x="1303" y="2841"/>
                    <a:pt x="1271" y="2841"/>
                  </a:cubicBezTo>
                  <a:cubicBezTo>
                    <a:pt x="1219" y="2841"/>
                    <a:pt x="1169" y="2826"/>
                    <a:pt x="1128" y="2794"/>
                  </a:cubicBezTo>
                  <a:cubicBezTo>
                    <a:pt x="1060" y="2733"/>
                    <a:pt x="1023" y="2658"/>
                    <a:pt x="1000" y="2576"/>
                  </a:cubicBezTo>
                  <a:lnTo>
                    <a:pt x="527" y="945"/>
                  </a:lnTo>
                  <a:cubicBezTo>
                    <a:pt x="497" y="855"/>
                    <a:pt x="489" y="757"/>
                    <a:pt x="512" y="660"/>
                  </a:cubicBezTo>
                  <a:cubicBezTo>
                    <a:pt x="527" y="585"/>
                    <a:pt x="587" y="524"/>
                    <a:pt x="707" y="494"/>
                  </a:cubicBezTo>
                  <a:cubicBezTo>
                    <a:pt x="733" y="484"/>
                    <a:pt x="760" y="479"/>
                    <a:pt x="788" y="479"/>
                  </a:cubicBezTo>
                  <a:cubicBezTo>
                    <a:pt x="841" y="479"/>
                    <a:pt x="896" y="497"/>
                    <a:pt x="940" y="532"/>
                  </a:cubicBezTo>
                  <a:cubicBezTo>
                    <a:pt x="1008" y="585"/>
                    <a:pt x="1060" y="660"/>
                    <a:pt x="1083" y="742"/>
                  </a:cubicBezTo>
                  <a:lnTo>
                    <a:pt x="1128" y="893"/>
                  </a:lnTo>
                  <a:lnTo>
                    <a:pt x="1586" y="765"/>
                  </a:lnTo>
                  <a:lnTo>
                    <a:pt x="1534" y="585"/>
                  </a:lnTo>
                  <a:cubicBezTo>
                    <a:pt x="1503" y="479"/>
                    <a:pt x="1451" y="382"/>
                    <a:pt x="1391" y="292"/>
                  </a:cubicBezTo>
                  <a:cubicBezTo>
                    <a:pt x="1323" y="209"/>
                    <a:pt x="1248" y="149"/>
                    <a:pt x="1165" y="96"/>
                  </a:cubicBezTo>
                  <a:cubicBezTo>
                    <a:pt x="1075" y="44"/>
                    <a:pt x="978" y="14"/>
                    <a:pt x="880" y="6"/>
                  </a:cubicBezTo>
                  <a:cubicBezTo>
                    <a:pt x="852" y="2"/>
                    <a:pt x="823" y="0"/>
                    <a:pt x="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 rot="3607546">
              <a:off x="93889" y="3845201"/>
              <a:ext cx="42113" cy="56849"/>
            </a:xfrm>
            <a:custGeom>
              <a:avLst/>
              <a:gdLst/>
              <a:ahLst/>
              <a:cxnLst/>
              <a:rect l="l" t="t" r="r" b="b"/>
              <a:pathLst>
                <a:path w="2555" h="3449" extrusionOk="0">
                  <a:moveTo>
                    <a:pt x="1022" y="458"/>
                  </a:moveTo>
                  <a:cubicBezTo>
                    <a:pt x="1082" y="465"/>
                    <a:pt x="1127" y="488"/>
                    <a:pt x="1172" y="526"/>
                  </a:cubicBezTo>
                  <a:cubicBezTo>
                    <a:pt x="1217" y="563"/>
                    <a:pt x="1247" y="608"/>
                    <a:pt x="1270" y="661"/>
                  </a:cubicBezTo>
                  <a:cubicBezTo>
                    <a:pt x="1300" y="728"/>
                    <a:pt x="1330" y="804"/>
                    <a:pt x="1353" y="871"/>
                  </a:cubicBezTo>
                  <a:cubicBezTo>
                    <a:pt x="1368" y="946"/>
                    <a:pt x="1383" y="1014"/>
                    <a:pt x="1398" y="1089"/>
                  </a:cubicBezTo>
                  <a:cubicBezTo>
                    <a:pt x="1405" y="1149"/>
                    <a:pt x="1405" y="1202"/>
                    <a:pt x="1390" y="1262"/>
                  </a:cubicBezTo>
                  <a:cubicBezTo>
                    <a:pt x="1375" y="1307"/>
                    <a:pt x="1345" y="1352"/>
                    <a:pt x="1308" y="1390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64" y="1555"/>
                  </a:lnTo>
                  <a:lnTo>
                    <a:pt x="579" y="556"/>
                  </a:lnTo>
                  <a:lnTo>
                    <a:pt x="812" y="488"/>
                  </a:lnTo>
                  <a:cubicBezTo>
                    <a:pt x="879" y="465"/>
                    <a:pt x="954" y="458"/>
                    <a:pt x="1022" y="458"/>
                  </a:cubicBezTo>
                  <a:close/>
                  <a:moveTo>
                    <a:pt x="1026" y="1"/>
                  </a:moveTo>
                  <a:cubicBezTo>
                    <a:pt x="934" y="1"/>
                    <a:pt x="835" y="15"/>
                    <a:pt x="729" y="45"/>
                  </a:cubicBezTo>
                  <a:lnTo>
                    <a:pt x="0" y="255"/>
                  </a:lnTo>
                  <a:lnTo>
                    <a:pt x="917" y="3448"/>
                  </a:lnTo>
                  <a:lnTo>
                    <a:pt x="1375" y="3313"/>
                  </a:lnTo>
                  <a:lnTo>
                    <a:pt x="977" y="1953"/>
                  </a:lnTo>
                  <a:lnTo>
                    <a:pt x="1255" y="1870"/>
                  </a:lnTo>
                  <a:lnTo>
                    <a:pt x="2074" y="3118"/>
                  </a:lnTo>
                  <a:lnTo>
                    <a:pt x="2555" y="2975"/>
                  </a:lnTo>
                  <a:lnTo>
                    <a:pt x="1646" y="1660"/>
                  </a:lnTo>
                  <a:cubicBezTo>
                    <a:pt x="1758" y="1555"/>
                    <a:pt x="1834" y="1412"/>
                    <a:pt x="1856" y="1254"/>
                  </a:cubicBezTo>
                  <a:cubicBezTo>
                    <a:pt x="1879" y="1082"/>
                    <a:pt x="1856" y="909"/>
                    <a:pt x="1811" y="751"/>
                  </a:cubicBezTo>
                  <a:cubicBezTo>
                    <a:pt x="1666" y="249"/>
                    <a:pt x="1404" y="1"/>
                    <a:pt x="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 rot="3607546">
              <a:off x="121400" y="3867026"/>
              <a:ext cx="34828" cy="54475"/>
            </a:xfrm>
            <a:custGeom>
              <a:avLst/>
              <a:gdLst/>
              <a:ahLst/>
              <a:cxnLst/>
              <a:rect l="l" t="t" r="r" b="b"/>
              <a:pathLst>
                <a:path w="2113" h="3305" extrusionOk="0">
                  <a:moveTo>
                    <a:pt x="824" y="477"/>
                  </a:moveTo>
                  <a:cubicBezTo>
                    <a:pt x="869" y="477"/>
                    <a:pt x="916" y="486"/>
                    <a:pt x="963" y="507"/>
                  </a:cubicBezTo>
                  <a:cubicBezTo>
                    <a:pt x="1045" y="552"/>
                    <a:pt x="1105" y="627"/>
                    <a:pt x="1120" y="725"/>
                  </a:cubicBezTo>
                  <a:lnTo>
                    <a:pt x="1601" y="2408"/>
                  </a:lnTo>
                  <a:cubicBezTo>
                    <a:pt x="1631" y="2498"/>
                    <a:pt x="1624" y="2596"/>
                    <a:pt x="1579" y="2678"/>
                  </a:cubicBezTo>
                  <a:cubicBezTo>
                    <a:pt x="1534" y="2746"/>
                    <a:pt x="1466" y="2799"/>
                    <a:pt x="1383" y="2821"/>
                  </a:cubicBezTo>
                  <a:cubicBezTo>
                    <a:pt x="1354" y="2830"/>
                    <a:pt x="1322" y="2834"/>
                    <a:pt x="1289" y="2834"/>
                  </a:cubicBezTo>
                  <a:cubicBezTo>
                    <a:pt x="1239" y="2834"/>
                    <a:pt x="1188" y="2824"/>
                    <a:pt x="1143" y="2806"/>
                  </a:cubicBezTo>
                  <a:cubicBezTo>
                    <a:pt x="1060" y="2761"/>
                    <a:pt x="1000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72" y="560"/>
                    <a:pt x="640" y="515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2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3"/>
                    <a:pt x="8" y="920"/>
                    <a:pt x="46" y="1033"/>
                  </a:cubicBezTo>
                  <a:lnTo>
                    <a:pt x="534" y="2716"/>
                  </a:lnTo>
                  <a:cubicBezTo>
                    <a:pt x="564" y="2836"/>
                    <a:pt x="617" y="2949"/>
                    <a:pt x="700" y="3039"/>
                  </a:cubicBezTo>
                  <a:cubicBezTo>
                    <a:pt x="767" y="3122"/>
                    <a:pt x="850" y="3182"/>
                    <a:pt x="948" y="3227"/>
                  </a:cubicBezTo>
                  <a:cubicBezTo>
                    <a:pt x="1038" y="3272"/>
                    <a:pt x="1135" y="3295"/>
                    <a:pt x="1233" y="3302"/>
                  </a:cubicBezTo>
                  <a:cubicBezTo>
                    <a:pt x="1255" y="3304"/>
                    <a:pt x="1276" y="3305"/>
                    <a:pt x="1298" y="3305"/>
                  </a:cubicBezTo>
                  <a:cubicBezTo>
                    <a:pt x="1471" y="3305"/>
                    <a:pt x="1641" y="3251"/>
                    <a:pt x="1782" y="3144"/>
                  </a:cubicBezTo>
                  <a:cubicBezTo>
                    <a:pt x="1864" y="3084"/>
                    <a:pt x="1932" y="3017"/>
                    <a:pt x="1984" y="2926"/>
                  </a:cubicBezTo>
                  <a:cubicBezTo>
                    <a:pt x="2045" y="2836"/>
                    <a:pt x="2082" y="2739"/>
                    <a:pt x="2097" y="2633"/>
                  </a:cubicBezTo>
                  <a:cubicBezTo>
                    <a:pt x="2112" y="2513"/>
                    <a:pt x="2097" y="2393"/>
                    <a:pt x="2067" y="2273"/>
                  </a:cubicBezTo>
                  <a:lnTo>
                    <a:pt x="1579" y="590"/>
                  </a:lnTo>
                  <a:cubicBezTo>
                    <a:pt x="1549" y="469"/>
                    <a:pt x="1489" y="364"/>
                    <a:pt x="1413" y="267"/>
                  </a:cubicBezTo>
                  <a:cubicBezTo>
                    <a:pt x="1346" y="184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 rot="3607546">
              <a:off x="144357" y="3889065"/>
              <a:ext cx="34317" cy="54591"/>
            </a:xfrm>
            <a:custGeom>
              <a:avLst/>
              <a:gdLst/>
              <a:ahLst/>
              <a:cxnLst/>
              <a:rect l="l" t="t" r="r" b="b"/>
              <a:pathLst>
                <a:path w="2082" h="3312" extrusionOk="0">
                  <a:moveTo>
                    <a:pt x="804" y="0"/>
                  </a:moveTo>
                  <a:cubicBezTo>
                    <a:pt x="730" y="0"/>
                    <a:pt x="656" y="10"/>
                    <a:pt x="586" y="30"/>
                  </a:cubicBezTo>
                  <a:cubicBezTo>
                    <a:pt x="466" y="68"/>
                    <a:pt x="353" y="120"/>
                    <a:pt x="256" y="203"/>
                  </a:cubicBezTo>
                  <a:cubicBezTo>
                    <a:pt x="181" y="271"/>
                    <a:pt x="113" y="361"/>
                    <a:pt x="68" y="459"/>
                  </a:cubicBezTo>
                  <a:cubicBezTo>
                    <a:pt x="30" y="556"/>
                    <a:pt x="8" y="669"/>
                    <a:pt x="8" y="774"/>
                  </a:cubicBezTo>
                  <a:cubicBezTo>
                    <a:pt x="0" y="894"/>
                    <a:pt x="23" y="1015"/>
                    <a:pt x="53" y="1135"/>
                  </a:cubicBezTo>
                  <a:cubicBezTo>
                    <a:pt x="98" y="1308"/>
                    <a:pt x="181" y="1465"/>
                    <a:pt x="301" y="1601"/>
                  </a:cubicBezTo>
                  <a:cubicBezTo>
                    <a:pt x="428" y="1728"/>
                    <a:pt x="601" y="1803"/>
                    <a:pt x="789" y="1811"/>
                  </a:cubicBezTo>
                  <a:lnTo>
                    <a:pt x="1157" y="1848"/>
                  </a:lnTo>
                  <a:cubicBezTo>
                    <a:pt x="1202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1"/>
                  </a:cubicBezTo>
                  <a:cubicBezTo>
                    <a:pt x="1450" y="1969"/>
                    <a:pt x="1473" y="2006"/>
                    <a:pt x="1488" y="2051"/>
                  </a:cubicBezTo>
                  <a:cubicBezTo>
                    <a:pt x="1518" y="2119"/>
                    <a:pt x="1540" y="2187"/>
                    <a:pt x="1555" y="2254"/>
                  </a:cubicBezTo>
                  <a:cubicBezTo>
                    <a:pt x="1578" y="2329"/>
                    <a:pt x="1593" y="2397"/>
                    <a:pt x="1608" y="2457"/>
                  </a:cubicBezTo>
                  <a:cubicBezTo>
                    <a:pt x="1616" y="2510"/>
                    <a:pt x="1616" y="2562"/>
                    <a:pt x="1608" y="2615"/>
                  </a:cubicBezTo>
                  <a:cubicBezTo>
                    <a:pt x="1593" y="2667"/>
                    <a:pt x="1571" y="2705"/>
                    <a:pt x="1533" y="2743"/>
                  </a:cubicBezTo>
                  <a:cubicBezTo>
                    <a:pt x="1488" y="2780"/>
                    <a:pt x="1428" y="2810"/>
                    <a:pt x="1360" y="2825"/>
                  </a:cubicBezTo>
                  <a:cubicBezTo>
                    <a:pt x="1324" y="2840"/>
                    <a:pt x="1285" y="2848"/>
                    <a:pt x="1246" y="2848"/>
                  </a:cubicBezTo>
                  <a:cubicBezTo>
                    <a:pt x="1189" y="2848"/>
                    <a:pt x="1131" y="2831"/>
                    <a:pt x="1082" y="2795"/>
                  </a:cubicBezTo>
                  <a:cubicBezTo>
                    <a:pt x="1015" y="2743"/>
                    <a:pt x="962" y="2675"/>
                    <a:pt x="939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96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706" y="3111"/>
                    <a:pt x="782" y="3171"/>
                    <a:pt x="872" y="3223"/>
                  </a:cubicBezTo>
                  <a:cubicBezTo>
                    <a:pt x="962" y="3269"/>
                    <a:pt x="1060" y="3299"/>
                    <a:pt x="1165" y="3306"/>
                  </a:cubicBezTo>
                  <a:cubicBezTo>
                    <a:pt x="1195" y="3310"/>
                    <a:pt x="1225" y="3312"/>
                    <a:pt x="1254" y="3312"/>
                  </a:cubicBezTo>
                  <a:cubicBezTo>
                    <a:pt x="1334" y="3312"/>
                    <a:pt x="1411" y="3298"/>
                    <a:pt x="1488" y="3276"/>
                  </a:cubicBezTo>
                  <a:cubicBezTo>
                    <a:pt x="1616" y="3246"/>
                    <a:pt x="1736" y="3186"/>
                    <a:pt x="1841" y="3096"/>
                  </a:cubicBezTo>
                  <a:cubicBezTo>
                    <a:pt x="1924" y="3028"/>
                    <a:pt x="1991" y="2938"/>
                    <a:pt x="2029" y="2833"/>
                  </a:cubicBezTo>
                  <a:cubicBezTo>
                    <a:pt x="2066" y="2728"/>
                    <a:pt x="2081" y="2615"/>
                    <a:pt x="2074" y="2502"/>
                  </a:cubicBezTo>
                  <a:cubicBezTo>
                    <a:pt x="2066" y="2367"/>
                    <a:pt x="2044" y="2239"/>
                    <a:pt x="2006" y="2111"/>
                  </a:cubicBezTo>
                  <a:cubicBezTo>
                    <a:pt x="1976" y="2014"/>
                    <a:pt x="1946" y="1909"/>
                    <a:pt x="1901" y="1811"/>
                  </a:cubicBezTo>
                  <a:cubicBezTo>
                    <a:pt x="1864" y="1728"/>
                    <a:pt x="1818" y="1653"/>
                    <a:pt x="1758" y="1586"/>
                  </a:cubicBezTo>
                  <a:cubicBezTo>
                    <a:pt x="1706" y="1525"/>
                    <a:pt x="1638" y="1480"/>
                    <a:pt x="1563" y="1443"/>
                  </a:cubicBezTo>
                  <a:cubicBezTo>
                    <a:pt x="1473" y="1405"/>
                    <a:pt x="1375" y="1383"/>
                    <a:pt x="1285" y="1375"/>
                  </a:cubicBezTo>
                  <a:lnTo>
                    <a:pt x="894" y="1338"/>
                  </a:lnTo>
                  <a:cubicBezTo>
                    <a:pt x="834" y="1338"/>
                    <a:pt x="782" y="1323"/>
                    <a:pt x="729" y="1308"/>
                  </a:cubicBezTo>
                  <a:cubicBezTo>
                    <a:pt x="691" y="1300"/>
                    <a:pt x="661" y="1277"/>
                    <a:pt x="631" y="1247"/>
                  </a:cubicBezTo>
                  <a:cubicBezTo>
                    <a:pt x="601" y="1217"/>
                    <a:pt x="579" y="1187"/>
                    <a:pt x="564" y="1142"/>
                  </a:cubicBezTo>
                  <a:cubicBezTo>
                    <a:pt x="541" y="1097"/>
                    <a:pt x="526" y="1045"/>
                    <a:pt x="511" y="992"/>
                  </a:cubicBezTo>
                  <a:cubicBezTo>
                    <a:pt x="496" y="939"/>
                    <a:pt x="481" y="887"/>
                    <a:pt x="481" y="834"/>
                  </a:cubicBezTo>
                  <a:cubicBezTo>
                    <a:pt x="474" y="782"/>
                    <a:pt x="474" y="737"/>
                    <a:pt x="489" y="691"/>
                  </a:cubicBezTo>
                  <a:cubicBezTo>
                    <a:pt x="504" y="646"/>
                    <a:pt x="526" y="601"/>
                    <a:pt x="556" y="571"/>
                  </a:cubicBezTo>
                  <a:cubicBezTo>
                    <a:pt x="594" y="526"/>
                    <a:pt x="646" y="504"/>
                    <a:pt x="699" y="489"/>
                  </a:cubicBezTo>
                  <a:cubicBezTo>
                    <a:pt x="734" y="475"/>
                    <a:pt x="770" y="468"/>
                    <a:pt x="805" y="468"/>
                  </a:cubicBezTo>
                  <a:cubicBezTo>
                    <a:pt x="869" y="468"/>
                    <a:pt x="931" y="490"/>
                    <a:pt x="984" y="534"/>
                  </a:cubicBezTo>
                  <a:cubicBezTo>
                    <a:pt x="1052" y="594"/>
                    <a:pt x="1105" y="684"/>
                    <a:pt x="1135" y="782"/>
                  </a:cubicBezTo>
                  <a:lnTo>
                    <a:pt x="1165" y="879"/>
                  </a:lnTo>
                  <a:lnTo>
                    <a:pt x="1623" y="752"/>
                  </a:lnTo>
                  <a:lnTo>
                    <a:pt x="1555" y="534"/>
                  </a:lnTo>
                  <a:cubicBezTo>
                    <a:pt x="1525" y="443"/>
                    <a:pt x="1480" y="361"/>
                    <a:pt x="1420" y="286"/>
                  </a:cubicBezTo>
                  <a:cubicBezTo>
                    <a:pt x="1360" y="211"/>
                    <a:pt x="1285" y="143"/>
                    <a:pt x="1202" y="98"/>
                  </a:cubicBezTo>
                  <a:cubicBezTo>
                    <a:pt x="1112" y="45"/>
                    <a:pt x="1015" y="15"/>
                    <a:pt x="917" y="8"/>
                  </a:cubicBezTo>
                  <a:cubicBezTo>
                    <a:pt x="879" y="3"/>
                    <a:pt x="842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 rot="3607546">
              <a:off x="166606" y="3910491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808" y="1"/>
                  </a:moveTo>
                  <a:cubicBezTo>
                    <a:pt x="732" y="1"/>
                    <a:pt x="655" y="12"/>
                    <a:pt x="579" y="37"/>
                  </a:cubicBezTo>
                  <a:cubicBezTo>
                    <a:pt x="459" y="67"/>
                    <a:pt x="346" y="127"/>
                    <a:pt x="256" y="202"/>
                  </a:cubicBezTo>
                  <a:cubicBezTo>
                    <a:pt x="173" y="277"/>
                    <a:pt x="106" y="360"/>
                    <a:pt x="68" y="458"/>
                  </a:cubicBezTo>
                  <a:cubicBezTo>
                    <a:pt x="23" y="563"/>
                    <a:pt x="0" y="668"/>
                    <a:pt x="0" y="781"/>
                  </a:cubicBezTo>
                  <a:cubicBezTo>
                    <a:pt x="0" y="901"/>
                    <a:pt x="15" y="1021"/>
                    <a:pt x="53" y="1134"/>
                  </a:cubicBezTo>
                  <a:cubicBezTo>
                    <a:pt x="91" y="1307"/>
                    <a:pt x="181" y="1464"/>
                    <a:pt x="293" y="1600"/>
                  </a:cubicBezTo>
                  <a:cubicBezTo>
                    <a:pt x="429" y="1727"/>
                    <a:pt x="602" y="1802"/>
                    <a:pt x="782" y="1810"/>
                  </a:cubicBezTo>
                  <a:lnTo>
                    <a:pt x="1150" y="1848"/>
                  </a:lnTo>
                  <a:cubicBezTo>
                    <a:pt x="1203" y="1855"/>
                    <a:pt x="1255" y="1863"/>
                    <a:pt x="1308" y="1878"/>
                  </a:cubicBezTo>
                  <a:cubicBezTo>
                    <a:pt x="1345" y="1885"/>
                    <a:pt x="1375" y="1908"/>
                    <a:pt x="1413" y="1930"/>
                  </a:cubicBezTo>
                  <a:cubicBezTo>
                    <a:pt x="1443" y="1968"/>
                    <a:pt x="1466" y="2013"/>
                    <a:pt x="1488" y="2050"/>
                  </a:cubicBezTo>
                  <a:cubicBezTo>
                    <a:pt x="1511" y="2118"/>
                    <a:pt x="1533" y="2186"/>
                    <a:pt x="1556" y="2253"/>
                  </a:cubicBezTo>
                  <a:cubicBezTo>
                    <a:pt x="1571" y="2328"/>
                    <a:pt x="1593" y="2396"/>
                    <a:pt x="1601" y="2456"/>
                  </a:cubicBezTo>
                  <a:cubicBezTo>
                    <a:pt x="1616" y="2509"/>
                    <a:pt x="1616" y="2569"/>
                    <a:pt x="1601" y="2621"/>
                  </a:cubicBezTo>
                  <a:cubicBezTo>
                    <a:pt x="1593" y="2667"/>
                    <a:pt x="1563" y="2712"/>
                    <a:pt x="1533" y="2742"/>
                  </a:cubicBezTo>
                  <a:cubicBezTo>
                    <a:pt x="1481" y="2787"/>
                    <a:pt x="1420" y="2809"/>
                    <a:pt x="1360" y="2824"/>
                  </a:cubicBezTo>
                  <a:cubicBezTo>
                    <a:pt x="1320" y="2840"/>
                    <a:pt x="1278" y="2848"/>
                    <a:pt x="1237" y="2848"/>
                  </a:cubicBezTo>
                  <a:cubicBezTo>
                    <a:pt x="1179" y="2848"/>
                    <a:pt x="1123" y="2832"/>
                    <a:pt x="1075" y="2802"/>
                  </a:cubicBezTo>
                  <a:cubicBezTo>
                    <a:pt x="1007" y="2749"/>
                    <a:pt x="955" y="2674"/>
                    <a:pt x="932" y="2591"/>
                  </a:cubicBezTo>
                  <a:lnTo>
                    <a:pt x="895" y="2449"/>
                  </a:lnTo>
                  <a:lnTo>
                    <a:pt x="436" y="2584"/>
                  </a:lnTo>
                  <a:lnTo>
                    <a:pt x="489" y="2749"/>
                  </a:lnTo>
                  <a:cubicBezTo>
                    <a:pt x="541" y="2952"/>
                    <a:pt x="684" y="3125"/>
                    <a:pt x="864" y="3230"/>
                  </a:cubicBezTo>
                  <a:cubicBezTo>
                    <a:pt x="955" y="3275"/>
                    <a:pt x="1060" y="3305"/>
                    <a:pt x="1157" y="3313"/>
                  </a:cubicBezTo>
                  <a:cubicBezTo>
                    <a:pt x="1193" y="3317"/>
                    <a:pt x="1228" y="3320"/>
                    <a:pt x="1263" y="3320"/>
                  </a:cubicBezTo>
                  <a:cubicBezTo>
                    <a:pt x="1338" y="3320"/>
                    <a:pt x="1411" y="3308"/>
                    <a:pt x="1488" y="3283"/>
                  </a:cubicBezTo>
                  <a:cubicBezTo>
                    <a:pt x="1616" y="3253"/>
                    <a:pt x="1736" y="3192"/>
                    <a:pt x="1834" y="3102"/>
                  </a:cubicBezTo>
                  <a:cubicBezTo>
                    <a:pt x="1916" y="3035"/>
                    <a:pt x="1984" y="2945"/>
                    <a:pt x="2022" y="2839"/>
                  </a:cubicBezTo>
                  <a:cubicBezTo>
                    <a:pt x="2059" y="2734"/>
                    <a:pt x="2082" y="2621"/>
                    <a:pt x="2074" y="2509"/>
                  </a:cubicBezTo>
                  <a:cubicBezTo>
                    <a:pt x="2059" y="2373"/>
                    <a:pt x="2037" y="2246"/>
                    <a:pt x="2007" y="2118"/>
                  </a:cubicBezTo>
                  <a:cubicBezTo>
                    <a:pt x="1976" y="2020"/>
                    <a:pt x="1939" y="1915"/>
                    <a:pt x="1894" y="1818"/>
                  </a:cubicBezTo>
                  <a:cubicBezTo>
                    <a:pt x="1864" y="1735"/>
                    <a:pt x="1811" y="1660"/>
                    <a:pt x="1759" y="1592"/>
                  </a:cubicBezTo>
                  <a:cubicBezTo>
                    <a:pt x="1698" y="1532"/>
                    <a:pt x="1631" y="1487"/>
                    <a:pt x="1556" y="1449"/>
                  </a:cubicBezTo>
                  <a:cubicBezTo>
                    <a:pt x="1466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74" y="1329"/>
                    <a:pt x="722" y="1314"/>
                  </a:cubicBezTo>
                  <a:cubicBezTo>
                    <a:pt x="684" y="1307"/>
                    <a:pt x="647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19" y="1059"/>
                    <a:pt x="504" y="999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66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86" y="540"/>
                    <a:pt x="639" y="510"/>
                    <a:pt x="692" y="495"/>
                  </a:cubicBezTo>
                  <a:cubicBezTo>
                    <a:pt x="727" y="482"/>
                    <a:pt x="762" y="475"/>
                    <a:pt x="798" y="475"/>
                  </a:cubicBezTo>
                  <a:cubicBezTo>
                    <a:pt x="862" y="475"/>
                    <a:pt x="924" y="497"/>
                    <a:pt x="977" y="540"/>
                  </a:cubicBezTo>
                  <a:cubicBezTo>
                    <a:pt x="1052" y="608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50"/>
                    <a:pt x="1481" y="367"/>
                    <a:pt x="1420" y="292"/>
                  </a:cubicBezTo>
                  <a:cubicBezTo>
                    <a:pt x="1360" y="217"/>
                    <a:pt x="1285" y="150"/>
                    <a:pt x="1195" y="104"/>
                  </a:cubicBezTo>
                  <a:cubicBezTo>
                    <a:pt x="1075" y="37"/>
                    <a:pt x="943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 rot="3607546">
              <a:off x="228810" y="3970556"/>
              <a:ext cx="34202" cy="54706"/>
            </a:xfrm>
            <a:custGeom>
              <a:avLst/>
              <a:gdLst/>
              <a:ahLst/>
              <a:cxnLst/>
              <a:rect l="l" t="t" r="r" b="b"/>
              <a:pathLst>
                <a:path w="2075" h="3319" extrusionOk="0">
                  <a:moveTo>
                    <a:pt x="806" y="0"/>
                  </a:moveTo>
                  <a:cubicBezTo>
                    <a:pt x="726" y="0"/>
                    <a:pt x="647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4" y="484"/>
                    <a:pt x="23" y="582"/>
                    <a:pt x="16" y="679"/>
                  </a:cubicBezTo>
                  <a:cubicBezTo>
                    <a:pt x="1" y="785"/>
                    <a:pt x="16" y="890"/>
                    <a:pt x="46" y="987"/>
                  </a:cubicBezTo>
                  <a:lnTo>
                    <a:pt x="549" y="2746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66"/>
                    <a:pt x="872" y="3226"/>
                    <a:pt x="970" y="3264"/>
                  </a:cubicBezTo>
                  <a:cubicBezTo>
                    <a:pt x="1042" y="3297"/>
                    <a:pt x="1126" y="3318"/>
                    <a:pt x="1210" y="3318"/>
                  </a:cubicBezTo>
                  <a:cubicBezTo>
                    <a:pt x="1223" y="3318"/>
                    <a:pt x="1236" y="3318"/>
                    <a:pt x="1248" y="3317"/>
                  </a:cubicBezTo>
                  <a:cubicBezTo>
                    <a:pt x="1338" y="3317"/>
                    <a:pt x="1428" y="3302"/>
                    <a:pt x="1519" y="3279"/>
                  </a:cubicBezTo>
                  <a:cubicBezTo>
                    <a:pt x="1616" y="3249"/>
                    <a:pt x="1706" y="3204"/>
                    <a:pt x="1789" y="3136"/>
                  </a:cubicBezTo>
                  <a:cubicBezTo>
                    <a:pt x="1864" y="3069"/>
                    <a:pt x="1924" y="2994"/>
                    <a:pt x="1977" y="2911"/>
                  </a:cubicBezTo>
                  <a:cubicBezTo>
                    <a:pt x="2022" y="2821"/>
                    <a:pt x="2052" y="2723"/>
                    <a:pt x="2060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37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79" y="2475"/>
                    <a:pt x="1586" y="2528"/>
                    <a:pt x="1579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19" y="2738"/>
                    <a:pt x="1489" y="2761"/>
                    <a:pt x="1459" y="2783"/>
                  </a:cubicBezTo>
                  <a:cubicBezTo>
                    <a:pt x="1428" y="2806"/>
                    <a:pt x="1398" y="2821"/>
                    <a:pt x="1368" y="2828"/>
                  </a:cubicBezTo>
                  <a:cubicBezTo>
                    <a:pt x="1337" y="2840"/>
                    <a:pt x="1302" y="2846"/>
                    <a:pt x="1269" y="2846"/>
                  </a:cubicBezTo>
                  <a:cubicBezTo>
                    <a:pt x="1215" y="2846"/>
                    <a:pt x="1162" y="2830"/>
                    <a:pt x="1120" y="2798"/>
                  </a:cubicBezTo>
                  <a:cubicBezTo>
                    <a:pt x="1060" y="2738"/>
                    <a:pt x="1015" y="2663"/>
                    <a:pt x="993" y="2580"/>
                  </a:cubicBezTo>
                  <a:lnTo>
                    <a:pt x="527" y="950"/>
                  </a:lnTo>
                  <a:cubicBezTo>
                    <a:pt x="497" y="860"/>
                    <a:pt x="489" y="762"/>
                    <a:pt x="504" y="664"/>
                  </a:cubicBezTo>
                  <a:cubicBezTo>
                    <a:pt x="519" y="589"/>
                    <a:pt x="587" y="529"/>
                    <a:pt x="700" y="499"/>
                  </a:cubicBezTo>
                  <a:cubicBezTo>
                    <a:pt x="728" y="489"/>
                    <a:pt x="756" y="484"/>
                    <a:pt x="784" y="484"/>
                  </a:cubicBezTo>
                  <a:cubicBezTo>
                    <a:pt x="837" y="484"/>
                    <a:pt x="888" y="502"/>
                    <a:pt x="933" y="537"/>
                  </a:cubicBezTo>
                  <a:cubicBezTo>
                    <a:pt x="1008" y="589"/>
                    <a:pt x="1053" y="664"/>
                    <a:pt x="1075" y="747"/>
                  </a:cubicBezTo>
                  <a:lnTo>
                    <a:pt x="1120" y="897"/>
                  </a:lnTo>
                  <a:lnTo>
                    <a:pt x="1579" y="770"/>
                  </a:lnTo>
                  <a:lnTo>
                    <a:pt x="1526" y="589"/>
                  </a:lnTo>
                  <a:cubicBezTo>
                    <a:pt x="1496" y="484"/>
                    <a:pt x="1451" y="386"/>
                    <a:pt x="1383" y="296"/>
                  </a:cubicBezTo>
                  <a:cubicBezTo>
                    <a:pt x="1323" y="214"/>
                    <a:pt x="1248" y="146"/>
                    <a:pt x="1158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0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 rot="3607546">
              <a:off x="246889" y="3993167"/>
              <a:ext cx="42245" cy="56783"/>
            </a:xfrm>
            <a:custGeom>
              <a:avLst/>
              <a:gdLst/>
              <a:ahLst/>
              <a:cxnLst/>
              <a:rect l="l" t="t" r="r" b="b"/>
              <a:pathLst>
                <a:path w="2563" h="3445" extrusionOk="0">
                  <a:moveTo>
                    <a:pt x="1030" y="462"/>
                  </a:moveTo>
                  <a:cubicBezTo>
                    <a:pt x="1083" y="469"/>
                    <a:pt x="1135" y="492"/>
                    <a:pt x="1181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1" y="800"/>
                    <a:pt x="1353" y="875"/>
                  </a:cubicBezTo>
                  <a:cubicBezTo>
                    <a:pt x="1376" y="942"/>
                    <a:pt x="1391" y="1018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2"/>
                    <a:pt x="1030" y="462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44"/>
                  </a:lnTo>
                  <a:lnTo>
                    <a:pt x="1383" y="3317"/>
                  </a:lnTo>
                  <a:lnTo>
                    <a:pt x="993" y="1957"/>
                  </a:lnTo>
                  <a:lnTo>
                    <a:pt x="1263" y="1874"/>
                  </a:lnTo>
                  <a:lnTo>
                    <a:pt x="2075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 rot="3607546">
              <a:off x="274209" y="4008903"/>
              <a:ext cx="22680" cy="54871"/>
            </a:xfrm>
            <a:custGeom>
              <a:avLst/>
              <a:gdLst/>
              <a:ahLst/>
              <a:cxnLst/>
              <a:rect l="l" t="t" r="r" b="b"/>
              <a:pathLst>
                <a:path w="1376" h="3329" extrusionOk="0">
                  <a:moveTo>
                    <a:pt x="459" y="1"/>
                  </a:moveTo>
                  <a:lnTo>
                    <a:pt x="1" y="136"/>
                  </a:lnTo>
                  <a:lnTo>
                    <a:pt x="925" y="3329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 rot="3607546">
              <a:off x="281785" y="4025180"/>
              <a:ext cx="49069" cy="62305"/>
            </a:xfrm>
            <a:custGeom>
              <a:avLst/>
              <a:gdLst/>
              <a:ahLst/>
              <a:cxnLst/>
              <a:rect l="l" t="t" r="r" b="b"/>
              <a:pathLst>
                <a:path w="2977" h="3780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87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 rot="3607546">
              <a:off x="313668" y="4052127"/>
              <a:ext cx="37548" cy="59091"/>
            </a:xfrm>
            <a:custGeom>
              <a:avLst/>
              <a:gdLst/>
              <a:ahLst/>
              <a:cxnLst/>
              <a:rect l="l" t="t" r="r" b="b"/>
              <a:pathLst>
                <a:path w="2278" h="3585" extrusionOk="0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77" y="3194"/>
                  </a:lnTo>
                  <a:lnTo>
                    <a:pt x="2150" y="2736"/>
                  </a:lnTo>
                  <a:lnTo>
                    <a:pt x="1240" y="2999"/>
                  </a:lnTo>
                  <a:lnTo>
                    <a:pt x="970" y="2060"/>
                  </a:lnTo>
                  <a:lnTo>
                    <a:pt x="1759" y="1827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 rot="3607546">
              <a:off x="345755" y="4083821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02" y="0"/>
                  </a:moveTo>
                  <a:cubicBezTo>
                    <a:pt x="729" y="0"/>
                    <a:pt x="654" y="10"/>
                    <a:pt x="579" y="30"/>
                  </a:cubicBezTo>
                  <a:cubicBezTo>
                    <a:pt x="459" y="60"/>
                    <a:pt x="353" y="121"/>
                    <a:pt x="256" y="203"/>
                  </a:cubicBezTo>
                  <a:cubicBezTo>
                    <a:pt x="173" y="271"/>
                    <a:pt x="113" y="361"/>
                    <a:pt x="68" y="459"/>
                  </a:cubicBezTo>
                  <a:cubicBezTo>
                    <a:pt x="23" y="556"/>
                    <a:pt x="8" y="669"/>
                    <a:pt x="8" y="774"/>
                  </a:cubicBezTo>
                  <a:cubicBezTo>
                    <a:pt x="0" y="894"/>
                    <a:pt x="15" y="1015"/>
                    <a:pt x="53" y="1127"/>
                  </a:cubicBezTo>
                  <a:cubicBezTo>
                    <a:pt x="98" y="1300"/>
                    <a:pt x="181" y="1465"/>
                    <a:pt x="301" y="1601"/>
                  </a:cubicBezTo>
                  <a:cubicBezTo>
                    <a:pt x="429" y="1728"/>
                    <a:pt x="601" y="1796"/>
                    <a:pt x="789" y="1804"/>
                  </a:cubicBezTo>
                  <a:lnTo>
                    <a:pt x="1150" y="1849"/>
                  </a:lnTo>
                  <a:cubicBezTo>
                    <a:pt x="1203" y="1849"/>
                    <a:pt x="1255" y="1864"/>
                    <a:pt x="1308" y="1871"/>
                  </a:cubicBezTo>
                  <a:cubicBezTo>
                    <a:pt x="1345" y="1886"/>
                    <a:pt x="1383" y="1901"/>
                    <a:pt x="1413" y="1931"/>
                  </a:cubicBezTo>
                  <a:cubicBezTo>
                    <a:pt x="1443" y="1961"/>
                    <a:pt x="1473" y="2006"/>
                    <a:pt x="1488" y="2051"/>
                  </a:cubicBezTo>
                  <a:cubicBezTo>
                    <a:pt x="1511" y="2104"/>
                    <a:pt x="1533" y="2172"/>
                    <a:pt x="1556" y="2254"/>
                  </a:cubicBezTo>
                  <a:cubicBezTo>
                    <a:pt x="1578" y="2322"/>
                    <a:pt x="1593" y="2390"/>
                    <a:pt x="1601" y="2457"/>
                  </a:cubicBezTo>
                  <a:cubicBezTo>
                    <a:pt x="1616" y="2510"/>
                    <a:pt x="1616" y="2562"/>
                    <a:pt x="1601" y="2615"/>
                  </a:cubicBezTo>
                  <a:cubicBezTo>
                    <a:pt x="1593" y="2660"/>
                    <a:pt x="1571" y="2705"/>
                    <a:pt x="1533" y="2735"/>
                  </a:cubicBezTo>
                  <a:cubicBezTo>
                    <a:pt x="1481" y="2780"/>
                    <a:pt x="1420" y="2810"/>
                    <a:pt x="1360" y="2825"/>
                  </a:cubicBezTo>
                  <a:cubicBezTo>
                    <a:pt x="1326" y="2840"/>
                    <a:pt x="1290" y="2846"/>
                    <a:pt x="1254" y="2846"/>
                  </a:cubicBezTo>
                  <a:cubicBezTo>
                    <a:pt x="1194" y="2846"/>
                    <a:pt x="1134" y="2828"/>
                    <a:pt x="1082" y="2795"/>
                  </a:cubicBezTo>
                  <a:cubicBezTo>
                    <a:pt x="1015" y="2743"/>
                    <a:pt x="962" y="2668"/>
                    <a:pt x="940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89" y="2750"/>
                  </a:lnTo>
                  <a:cubicBezTo>
                    <a:pt x="519" y="2848"/>
                    <a:pt x="571" y="2946"/>
                    <a:pt x="639" y="3028"/>
                  </a:cubicBezTo>
                  <a:cubicBezTo>
                    <a:pt x="767" y="3193"/>
                    <a:pt x="955" y="3291"/>
                    <a:pt x="1165" y="3314"/>
                  </a:cubicBezTo>
                  <a:cubicBezTo>
                    <a:pt x="1190" y="3315"/>
                    <a:pt x="1215" y="3316"/>
                    <a:pt x="1240" y="3316"/>
                  </a:cubicBezTo>
                  <a:cubicBezTo>
                    <a:pt x="1323" y="3316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40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0"/>
                    <a:pt x="1563" y="1450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15"/>
                  </a:cubicBezTo>
                  <a:cubicBezTo>
                    <a:pt x="692" y="1300"/>
                    <a:pt x="654" y="1278"/>
                    <a:pt x="624" y="1255"/>
                  </a:cubicBezTo>
                  <a:cubicBezTo>
                    <a:pt x="594" y="1225"/>
                    <a:pt x="571" y="1187"/>
                    <a:pt x="556" y="1150"/>
                  </a:cubicBezTo>
                  <a:cubicBezTo>
                    <a:pt x="541" y="1097"/>
                    <a:pt x="519" y="1045"/>
                    <a:pt x="504" y="992"/>
                  </a:cubicBezTo>
                  <a:cubicBezTo>
                    <a:pt x="489" y="939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6"/>
                    <a:pt x="519" y="609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29" y="476"/>
                    <a:pt x="762" y="470"/>
                    <a:pt x="795" y="470"/>
                  </a:cubicBezTo>
                  <a:cubicBezTo>
                    <a:pt x="860" y="470"/>
                    <a:pt x="927" y="494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9"/>
                  </a:lnTo>
                  <a:lnTo>
                    <a:pt x="1556" y="534"/>
                  </a:lnTo>
                  <a:cubicBezTo>
                    <a:pt x="1526" y="444"/>
                    <a:pt x="1481" y="361"/>
                    <a:pt x="1420" y="286"/>
                  </a:cubicBezTo>
                  <a:cubicBezTo>
                    <a:pt x="1360" y="211"/>
                    <a:pt x="1285" y="143"/>
                    <a:pt x="1203" y="98"/>
                  </a:cubicBezTo>
                  <a:cubicBezTo>
                    <a:pt x="1112" y="45"/>
                    <a:pt x="1015" y="15"/>
                    <a:pt x="909" y="8"/>
                  </a:cubicBezTo>
                  <a:cubicBezTo>
                    <a:pt x="874" y="3"/>
                    <a:pt x="839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 rot="3607546">
              <a:off x="367980" y="4105156"/>
              <a:ext cx="34185" cy="54673"/>
            </a:xfrm>
            <a:custGeom>
              <a:avLst/>
              <a:gdLst/>
              <a:ahLst/>
              <a:cxnLst/>
              <a:rect l="l" t="t" r="r" b="b"/>
              <a:pathLst>
                <a:path w="2074" h="3317" extrusionOk="0">
                  <a:moveTo>
                    <a:pt x="805" y="0"/>
                  </a:moveTo>
                  <a:cubicBezTo>
                    <a:pt x="725" y="0"/>
                    <a:pt x="646" y="10"/>
                    <a:pt x="571" y="33"/>
                  </a:cubicBezTo>
                  <a:cubicBezTo>
                    <a:pt x="466" y="63"/>
                    <a:pt x="368" y="108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1"/>
                    <a:pt x="15" y="672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8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13"/>
                    <a:pt x="2059" y="2723"/>
                    <a:pt x="2066" y="2625"/>
                  </a:cubicBezTo>
                  <a:cubicBezTo>
                    <a:pt x="2074" y="2520"/>
                    <a:pt x="2066" y="2422"/>
                    <a:pt x="2044" y="2325"/>
                  </a:cubicBezTo>
                  <a:lnTo>
                    <a:pt x="1976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85" y="2475"/>
                    <a:pt x="1585" y="2527"/>
                    <a:pt x="1585" y="2587"/>
                  </a:cubicBezTo>
                  <a:cubicBezTo>
                    <a:pt x="1578" y="2625"/>
                    <a:pt x="1563" y="2670"/>
                    <a:pt x="1540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68" y="2828"/>
                  </a:cubicBezTo>
                  <a:cubicBezTo>
                    <a:pt x="1337" y="2839"/>
                    <a:pt x="1305" y="2845"/>
                    <a:pt x="1274" y="2845"/>
                  </a:cubicBezTo>
                  <a:cubicBezTo>
                    <a:pt x="1221" y="2845"/>
                    <a:pt x="1170" y="2828"/>
                    <a:pt x="1127" y="2790"/>
                  </a:cubicBezTo>
                  <a:cubicBezTo>
                    <a:pt x="1059" y="2738"/>
                    <a:pt x="1022" y="2663"/>
                    <a:pt x="999" y="2580"/>
                  </a:cubicBezTo>
                  <a:lnTo>
                    <a:pt x="526" y="950"/>
                  </a:lnTo>
                  <a:cubicBezTo>
                    <a:pt x="496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8"/>
                    <a:pt x="760" y="483"/>
                    <a:pt x="787" y="483"/>
                  </a:cubicBezTo>
                  <a:cubicBezTo>
                    <a:pt x="841" y="483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2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22" y="213"/>
                    <a:pt x="1247" y="146"/>
                    <a:pt x="1165" y="101"/>
                  </a:cubicBezTo>
                  <a:cubicBezTo>
                    <a:pt x="1074" y="48"/>
                    <a:pt x="977" y="18"/>
                    <a:pt x="879" y="3"/>
                  </a:cubicBezTo>
                  <a:cubicBezTo>
                    <a:pt x="854" y="1"/>
                    <a:pt x="829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 rot="3607546">
              <a:off x="388148" y="4124208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0" y="1"/>
                  </a:moveTo>
                  <a:lnTo>
                    <a:pt x="1" y="391"/>
                  </a:lnTo>
                  <a:lnTo>
                    <a:pt x="925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 rot="3607546">
              <a:off x="407582" y="414430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36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18" y="3652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 rot="3607546">
              <a:off x="432666" y="4167103"/>
              <a:ext cx="37531" cy="59206"/>
            </a:xfrm>
            <a:custGeom>
              <a:avLst/>
              <a:gdLst/>
              <a:ahLst/>
              <a:cxnLst/>
              <a:rect l="l" t="t" r="r" b="b"/>
              <a:pathLst>
                <a:path w="2277" h="3592" extrusionOk="0">
                  <a:moveTo>
                    <a:pt x="1360" y="0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3006"/>
                  </a:lnTo>
                  <a:lnTo>
                    <a:pt x="969" y="2067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 rot="3607546">
              <a:off x="210818" y="3965120"/>
              <a:ext cx="9972" cy="8241"/>
            </a:xfrm>
            <a:custGeom>
              <a:avLst/>
              <a:gdLst/>
              <a:ahLst/>
              <a:cxnLst/>
              <a:rect l="l" t="t" r="r" b="b"/>
              <a:pathLst>
                <a:path w="605" h="500" extrusionOk="0">
                  <a:moveTo>
                    <a:pt x="316" y="0"/>
                  </a:moveTo>
                  <a:cubicBezTo>
                    <a:pt x="293" y="0"/>
                    <a:pt x="271" y="3"/>
                    <a:pt x="249" y="10"/>
                  </a:cubicBezTo>
                  <a:cubicBezTo>
                    <a:pt x="31" y="70"/>
                    <a:pt x="1" y="356"/>
                    <a:pt x="196" y="468"/>
                  </a:cubicBezTo>
                  <a:cubicBezTo>
                    <a:pt x="234" y="490"/>
                    <a:pt x="274" y="499"/>
                    <a:pt x="313" y="499"/>
                  </a:cubicBezTo>
                  <a:cubicBezTo>
                    <a:pt x="466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 rot="3607546">
              <a:off x="475157" y="4220785"/>
              <a:ext cx="9972" cy="8159"/>
            </a:xfrm>
            <a:custGeom>
              <a:avLst/>
              <a:gdLst/>
              <a:ahLst/>
              <a:cxnLst/>
              <a:rect l="l" t="t" r="r" b="b"/>
              <a:pathLst>
                <a:path w="605" h="495" extrusionOk="0">
                  <a:moveTo>
                    <a:pt x="321" y="1"/>
                  </a:moveTo>
                  <a:cubicBezTo>
                    <a:pt x="297" y="1"/>
                    <a:pt x="273" y="4"/>
                    <a:pt x="249" y="13"/>
                  </a:cubicBezTo>
                  <a:cubicBezTo>
                    <a:pt x="31" y="73"/>
                    <a:pt x="1" y="359"/>
                    <a:pt x="196" y="464"/>
                  </a:cubicBezTo>
                  <a:cubicBezTo>
                    <a:pt x="236" y="485"/>
                    <a:pt x="276" y="495"/>
                    <a:pt x="316" y="495"/>
                  </a:cubicBezTo>
                  <a:cubicBezTo>
                    <a:pt x="471" y="495"/>
                    <a:pt x="605" y="346"/>
                    <a:pt x="557" y="178"/>
                  </a:cubicBezTo>
                  <a:cubicBezTo>
                    <a:pt x="520" y="75"/>
                    <a:pt x="424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 rot="3607546">
              <a:off x="490843" y="4225860"/>
              <a:ext cx="36806" cy="56651"/>
            </a:xfrm>
            <a:custGeom>
              <a:avLst/>
              <a:gdLst/>
              <a:ahLst/>
              <a:cxnLst/>
              <a:rect l="l" t="t" r="r" b="b"/>
              <a:pathLst>
                <a:path w="2233" h="3437" extrusionOk="0">
                  <a:moveTo>
                    <a:pt x="924" y="453"/>
                  </a:moveTo>
                  <a:cubicBezTo>
                    <a:pt x="985" y="453"/>
                    <a:pt x="1045" y="468"/>
                    <a:pt x="1098" y="499"/>
                  </a:cubicBezTo>
                  <a:cubicBezTo>
                    <a:pt x="1180" y="566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06" y="2632"/>
                  </a:cubicBezTo>
                  <a:cubicBezTo>
                    <a:pt x="1661" y="2723"/>
                    <a:pt x="1571" y="2790"/>
                    <a:pt x="1466" y="2813"/>
                  </a:cubicBezTo>
                  <a:lnTo>
                    <a:pt x="1255" y="2865"/>
                  </a:lnTo>
                  <a:lnTo>
                    <a:pt x="587" y="536"/>
                  </a:lnTo>
                  <a:lnTo>
                    <a:pt x="797" y="476"/>
                  </a:lnTo>
                  <a:cubicBezTo>
                    <a:pt x="838" y="460"/>
                    <a:pt x="881" y="453"/>
                    <a:pt x="924" y="453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36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17" y="2670"/>
                    <a:pt x="2232" y="2430"/>
                    <a:pt x="2142" y="2129"/>
                  </a:cubicBezTo>
                  <a:lnTo>
                    <a:pt x="1714" y="634"/>
                  </a:lnTo>
                  <a:cubicBezTo>
                    <a:pt x="1661" y="408"/>
                    <a:pt x="1526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 rot="3607546">
              <a:off x="517213" y="4249800"/>
              <a:ext cx="34811" cy="54459"/>
            </a:xfrm>
            <a:custGeom>
              <a:avLst/>
              <a:gdLst/>
              <a:ahLst/>
              <a:cxnLst/>
              <a:rect l="l" t="t" r="r" b="b"/>
              <a:pathLst>
                <a:path w="2112" h="3304" extrusionOk="0">
                  <a:moveTo>
                    <a:pt x="817" y="476"/>
                  </a:moveTo>
                  <a:cubicBezTo>
                    <a:pt x="863" y="476"/>
                    <a:pt x="911" y="486"/>
                    <a:pt x="954" y="506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7"/>
                    <a:pt x="1631" y="2594"/>
                    <a:pt x="1586" y="2677"/>
                  </a:cubicBezTo>
                  <a:cubicBezTo>
                    <a:pt x="1540" y="2745"/>
                    <a:pt x="1473" y="2797"/>
                    <a:pt x="1390" y="2820"/>
                  </a:cubicBezTo>
                  <a:cubicBezTo>
                    <a:pt x="1354" y="2830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60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4"/>
                    <a:pt x="474" y="716"/>
                    <a:pt x="526" y="633"/>
                  </a:cubicBezTo>
                  <a:cubicBezTo>
                    <a:pt x="590" y="532"/>
                    <a:pt x="703" y="476"/>
                    <a:pt x="817" y="476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14"/>
                  </a:lnTo>
                  <a:cubicBezTo>
                    <a:pt x="564" y="2835"/>
                    <a:pt x="624" y="2947"/>
                    <a:pt x="699" y="3038"/>
                  </a:cubicBezTo>
                  <a:cubicBezTo>
                    <a:pt x="767" y="3120"/>
                    <a:pt x="849" y="3180"/>
                    <a:pt x="947" y="3225"/>
                  </a:cubicBezTo>
                  <a:cubicBezTo>
                    <a:pt x="1037" y="3270"/>
                    <a:pt x="1135" y="3293"/>
                    <a:pt x="1232" y="3301"/>
                  </a:cubicBezTo>
                  <a:cubicBezTo>
                    <a:pt x="1255" y="3302"/>
                    <a:pt x="1278" y="3303"/>
                    <a:pt x="1302" y="3303"/>
                  </a:cubicBezTo>
                  <a:cubicBezTo>
                    <a:pt x="1376" y="3303"/>
                    <a:pt x="1451" y="3293"/>
                    <a:pt x="1525" y="3270"/>
                  </a:cubicBezTo>
                  <a:cubicBezTo>
                    <a:pt x="1623" y="3248"/>
                    <a:pt x="1706" y="3203"/>
                    <a:pt x="1788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44" y="2835"/>
                    <a:pt x="2081" y="2737"/>
                    <a:pt x="2096" y="2632"/>
                  </a:cubicBezTo>
                  <a:cubicBezTo>
                    <a:pt x="2111" y="2512"/>
                    <a:pt x="2104" y="2391"/>
                    <a:pt x="2066" y="2271"/>
                  </a:cubicBezTo>
                  <a:lnTo>
                    <a:pt x="1586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 rot="3607546">
              <a:off x="547642" y="4279619"/>
              <a:ext cx="41388" cy="60195"/>
            </a:xfrm>
            <a:custGeom>
              <a:avLst/>
              <a:gdLst/>
              <a:ahLst/>
              <a:cxnLst/>
              <a:rect l="l" t="t" r="r" b="b"/>
              <a:pathLst>
                <a:path w="2511" h="3652" extrusionOk="0">
                  <a:moveTo>
                    <a:pt x="1594" y="0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 rot="3607546">
              <a:off x="574701" y="4305405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1" y="473"/>
                  </a:moveTo>
                  <a:cubicBezTo>
                    <a:pt x="869" y="473"/>
                    <a:pt x="918" y="485"/>
                    <a:pt x="962" y="507"/>
                  </a:cubicBezTo>
                  <a:cubicBezTo>
                    <a:pt x="1044" y="544"/>
                    <a:pt x="1104" y="627"/>
                    <a:pt x="1120" y="725"/>
                  </a:cubicBezTo>
                  <a:lnTo>
                    <a:pt x="1600" y="2408"/>
                  </a:lnTo>
                  <a:cubicBezTo>
                    <a:pt x="1638" y="2498"/>
                    <a:pt x="1630" y="2595"/>
                    <a:pt x="1578" y="2678"/>
                  </a:cubicBezTo>
                  <a:cubicBezTo>
                    <a:pt x="1533" y="2753"/>
                    <a:pt x="1465" y="2798"/>
                    <a:pt x="1390" y="2821"/>
                  </a:cubicBezTo>
                  <a:cubicBezTo>
                    <a:pt x="1357" y="2830"/>
                    <a:pt x="1325" y="2834"/>
                    <a:pt x="1293" y="2834"/>
                  </a:cubicBezTo>
                  <a:cubicBezTo>
                    <a:pt x="1243" y="2834"/>
                    <a:pt x="1195" y="2824"/>
                    <a:pt x="1150" y="2806"/>
                  </a:cubicBezTo>
                  <a:cubicBezTo>
                    <a:pt x="1059" y="2761"/>
                    <a:pt x="999" y="2678"/>
                    <a:pt x="984" y="2588"/>
                  </a:cubicBezTo>
                  <a:lnTo>
                    <a:pt x="503" y="897"/>
                  </a:lnTo>
                  <a:cubicBezTo>
                    <a:pt x="466" y="807"/>
                    <a:pt x="481" y="710"/>
                    <a:pt x="526" y="627"/>
                  </a:cubicBezTo>
                  <a:cubicBezTo>
                    <a:pt x="571" y="559"/>
                    <a:pt x="639" y="507"/>
                    <a:pt x="721" y="492"/>
                  </a:cubicBezTo>
                  <a:cubicBezTo>
                    <a:pt x="753" y="479"/>
                    <a:pt x="787" y="473"/>
                    <a:pt x="821" y="473"/>
                  </a:cubicBezTo>
                  <a:close/>
                  <a:moveTo>
                    <a:pt x="810" y="1"/>
                  </a:moveTo>
                  <a:cubicBezTo>
                    <a:pt x="735" y="1"/>
                    <a:pt x="661" y="10"/>
                    <a:pt x="586" y="33"/>
                  </a:cubicBezTo>
                  <a:cubicBezTo>
                    <a:pt x="496" y="63"/>
                    <a:pt x="406" y="108"/>
                    <a:pt x="323" y="161"/>
                  </a:cubicBezTo>
                  <a:cubicBezTo>
                    <a:pt x="240" y="221"/>
                    <a:pt x="173" y="296"/>
                    <a:pt x="120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8" y="920"/>
                    <a:pt x="45" y="1033"/>
                  </a:cubicBezTo>
                  <a:lnTo>
                    <a:pt x="533" y="2723"/>
                  </a:lnTo>
                  <a:cubicBezTo>
                    <a:pt x="564" y="2843"/>
                    <a:pt x="616" y="2949"/>
                    <a:pt x="699" y="3046"/>
                  </a:cubicBezTo>
                  <a:cubicBezTo>
                    <a:pt x="766" y="3129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4" y="3311"/>
                  </a:cubicBezTo>
                  <a:cubicBezTo>
                    <a:pt x="1364" y="3311"/>
                    <a:pt x="1445" y="3298"/>
                    <a:pt x="1525" y="3279"/>
                  </a:cubicBezTo>
                  <a:cubicBezTo>
                    <a:pt x="1615" y="3249"/>
                    <a:pt x="1706" y="3204"/>
                    <a:pt x="1781" y="3151"/>
                  </a:cubicBezTo>
                  <a:cubicBezTo>
                    <a:pt x="1863" y="3091"/>
                    <a:pt x="1931" y="3016"/>
                    <a:pt x="1991" y="2933"/>
                  </a:cubicBezTo>
                  <a:cubicBezTo>
                    <a:pt x="2044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89"/>
                  </a:lnTo>
                  <a:cubicBezTo>
                    <a:pt x="1548" y="477"/>
                    <a:pt x="1488" y="364"/>
                    <a:pt x="1413" y="274"/>
                  </a:cubicBezTo>
                  <a:cubicBezTo>
                    <a:pt x="1345" y="191"/>
                    <a:pt x="1262" y="123"/>
                    <a:pt x="1165" y="78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 rot="3607546">
              <a:off x="595285" y="4318932"/>
              <a:ext cx="31465" cy="57343"/>
            </a:xfrm>
            <a:custGeom>
              <a:avLst/>
              <a:gdLst/>
              <a:ahLst/>
              <a:cxnLst/>
              <a:rect l="l" t="t" r="r" b="b"/>
              <a:pathLst>
                <a:path w="1909" h="3479" extrusionOk="0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4"/>
                  </a:lnTo>
                  <a:lnTo>
                    <a:pt x="1113" y="586"/>
                  </a:lnTo>
                  <a:lnTo>
                    <a:pt x="1639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 rot="3607546">
              <a:off x="625359" y="4354031"/>
              <a:ext cx="34070" cy="54657"/>
            </a:xfrm>
            <a:custGeom>
              <a:avLst/>
              <a:gdLst/>
              <a:ahLst/>
              <a:cxnLst/>
              <a:rect l="l" t="t" r="r" b="b"/>
              <a:pathLst>
                <a:path w="2067" h="3316" extrusionOk="0">
                  <a:moveTo>
                    <a:pt x="774" y="1"/>
                  </a:moveTo>
                  <a:cubicBezTo>
                    <a:pt x="705" y="1"/>
                    <a:pt x="636" y="11"/>
                    <a:pt x="571" y="31"/>
                  </a:cubicBezTo>
                  <a:cubicBezTo>
                    <a:pt x="466" y="61"/>
                    <a:pt x="368" y="113"/>
                    <a:pt x="278" y="173"/>
                  </a:cubicBezTo>
                  <a:cubicBezTo>
                    <a:pt x="203" y="234"/>
                    <a:pt x="143" y="309"/>
                    <a:pt x="90" y="399"/>
                  </a:cubicBezTo>
                  <a:cubicBezTo>
                    <a:pt x="45" y="482"/>
                    <a:pt x="15" y="579"/>
                    <a:pt x="8" y="677"/>
                  </a:cubicBezTo>
                  <a:cubicBezTo>
                    <a:pt x="0" y="782"/>
                    <a:pt x="8" y="887"/>
                    <a:pt x="38" y="985"/>
                  </a:cubicBezTo>
                  <a:lnTo>
                    <a:pt x="549" y="2743"/>
                  </a:lnTo>
                  <a:cubicBezTo>
                    <a:pt x="571" y="2871"/>
                    <a:pt x="631" y="2983"/>
                    <a:pt x="714" y="3081"/>
                  </a:cubicBezTo>
                  <a:cubicBezTo>
                    <a:pt x="782" y="3164"/>
                    <a:pt x="864" y="3224"/>
                    <a:pt x="955" y="3261"/>
                  </a:cubicBezTo>
                  <a:cubicBezTo>
                    <a:pt x="1033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1" y="3276"/>
                  </a:cubicBezTo>
                  <a:cubicBezTo>
                    <a:pt x="1608" y="3246"/>
                    <a:pt x="1706" y="3201"/>
                    <a:pt x="1781" y="3134"/>
                  </a:cubicBezTo>
                  <a:cubicBezTo>
                    <a:pt x="1856" y="3066"/>
                    <a:pt x="1924" y="2991"/>
                    <a:pt x="1969" y="2908"/>
                  </a:cubicBezTo>
                  <a:cubicBezTo>
                    <a:pt x="2014" y="2818"/>
                    <a:pt x="2044" y="2720"/>
                    <a:pt x="2059" y="2623"/>
                  </a:cubicBezTo>
                  <a:cubicBezTo>
                    <a:pt x="2067" y="2525"/>
                    <a:pt x="2059" y="2420"/>
                    <a:pt x="2029" y="2330"/>
                  </a:cubicBezTo>
                  <a:lnTo>
                    <a:pt x="1969" y="2127"/>
                  </a:lnTo>
                  <a:lnTo>
                    <a:pt x="1518" y="2255"/>
                  </a:lnTo>
                  <a:lnTo>
                    <a:pt x="1563" y="2412"/>
                  </a:lnTo>
                  <a:cubicBezTo>
                    <a:pt x="1578" y="2465"/>
                    <a:pt x="1586" y="2525"/>
                    <a:pt x="1578" y="2578"/>
                  </a:cubicBezTo>
                  <a:cubicBezTo>
                    <a:pt x="1578" y="2623"/>
                    <a:pt x="1563" y="2660"/>
                    <a:pt x="1541" y="2698"/>
                  </a:cubicBezTo>
                  <a:cubicBezTo>
                    <a:pt x="1518" y="2728"/>
                    <a:pt x="1488" y="2758"/>
                    <a:pt x="1458" y="2781"/>
                  </a:cubicBezTo>
                  <a:cubicBezTo>
                    <a:pt x="1428" y="2796"/>
                    <a:pt x="1398" y="2811"/>
                    <a:pt x="1368" y="2818"/>
                  </a:cubicBezTo>
                  <a:cubicBezTo>
                    <a:pt x="1337" y="2832"/>
                    <a:pt x="1303" y="2839"/>
                    <a:pt x="1270" y="2839"/>
                  </a:cubicBezTo>
                  <a:cubicBezTo>
                    <a:pt x="1216" y="2839"/>
                    <a:pt x="1162" y="2821"/>
                    <a:pt x="1120" y="2788"/>
                  </a:cubicBezTo>
                  <a:cubicBezTo>
                    <a:pt x="1060" y="2728"/>
                    <a:pt x="1015" y="2653"/>
                    <a:pt x="992" y="2570"/>
                  </a:cubicBezTo>
                  <a:lnTo>
                    <a:pt x="526" y="940"/>
                  </a:lnTo>
                  <a:cubicBezTo>
                    <a:pt x="496" y="850"/>
                    <a:pt x="489" y="752"/>
                    <a:pt x="504" y="662"/>
                  </a:cubicBezTo>
                  <a:cubicBezTo>
                    <a:pt x="519" y="587"/>
                    <a:pt x="586" y="527"/>
                    <a:pt x="699" y="497"/>
                  </a:cubicBezTo>
                  <a:cubicBezTo>
                    <a:pt x="727" y="486"/>
                    <a:pt x="756" y="481"/>
                    <a:pt x="784" y="481"/>
                  </a:cubicBezTo>
                  <a:cubicBezTo>
                    <a:pt x="837" y="481"/>
                    <a:pt x="888" y="500"/>
                    <a:pt x="932" y="534"/>
                  </a:cubicBezTo>
                  <a:cubicBezTo>
                    <a:pt x="1007" y="587"/>
                    <a:pt x="1052" y="654"/>
                    <a:pt x="1075" y="744"/>
                  </a:cubicBezTo>
                  <a:lnTo>
                    <a:pt x="1120" y="895"/>
                  </a:lnTo>
                  <a:lnTo>
                    <a:pt x="1578" y="760"/>
                  </a:lnTo>
                  <a:lnTo>
                    <a:pt x="1526" y="587"/>
                  </a:lnTo>
                  <a:cubicBezTo>
                    <a:pt x="1495" y="482"/>
                    <a:pt x="1450" y="376"/>
                    <a:pt x="1383" y="294"/>
                  </a:cubicBezTo>
                  <a:cubicBezTo>
                    <a:pt x="1323" y="211"/>
                    <a:pt x="1248" y="143"/>
                    <a:pt x="1157" y="98"/>
                  </a:cubicBezTo>
                  <a:cubicBezTo>
                    <a:pt x="1067" y="46"/>
                    <a:pt x="977" y="16"/>
                    <a:pt x="879" y="8"/>
                  </a:cubicBezTo>
                  <a:cubicBezTo>
                    <a:pt x="844" y="3"/>
                    <a:pt x="809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 rot="3607546">
              <a:off x="643395" y="4376584"/>
              <a:ext cx="42113" cy="56898"/>
            </a:xfrm>
            <a:custGeom>
              <a:avLst/>
              <a:gdLst/>
              <a:ahLst/>
              <a:cxnLst/>
              <a:rect l="l" t="t" r="r" b="b"/>
              <a:pathLst>
                <a:path w="2555" h="3452" extrusionOk="0">
                  <a:moveTo>
                    <a:pt x="978" y="458"/>
                  </a:moveTo>
                  <a:cubicBezTo>
                    <a:pt x="995" y="458"/>
                    <a:pt x="1013" y="459"/>
                    <a:pt x="1030" y="461"/>
                  </a:cubicBezTo>
                  <a:cubicBezTo>
                    <a:pt x="1082" y="461"/>
                    <a:pt x="1135" y="484"/>
                    <a:pt x="1180" y="521"/>
                  </a:cubicBezTo>
                  <a:cubicBezTo>
                    <a:pt x="1217" y="559"/>
                    <a:pt x="1255" y="611"/>
                    <a:pt x="1278" y="664"/>
                  </a:cubicBezTo>
                  <a:cubicBezTo>
                    <a:pt x="1308" y="732"/>
                    <a:pt x="1330" y="799"/>
                    <a:pt x="1353" y="874"/>
                  </a:cubicBezTo>
                  <a:cubicBezTo>
                    <a:pt x="1375" y="942"/>
                    <a:pt x="1390" y="1017"/>
                    <a:pt x="1405" y="1085"/>
                  </a:cubicBezTo>
                  <a:cubicBezTo>
                    <a:pt x="1413" y="1145"/>
                    <a:pt x="1405" y="1205"/>
                    <a:pt x="1398" y="1257"/>
                  </a:cubicBezTo>
                  <a:cubicBezTo>
                    <a:pt x="1383" y="1310"/>
                    <a:pt x="1353" y="1355"/>
                    <a:pt x="1315" y="1385"/>
                  </a:cubicBezTo>
                  <a:cubicBezTo>
                    <a:pt x="1255" y="1430"/>
                    <a:pt x="1195" y="1460"/>
                    <a:pt x="1127" y="1483"/>
                  </a:cubicBezTo>
                  <a:lnTo>
                    <a:pt x="864" y="1558"/>
                  </a:lnTo>
                  <a:lnTo>
                    <a:pt x="586" y="551"/>
                  </a:lnTo>
                  <a:lnTo>
                    <a:pt x="819" y="484"/>
                  </a:lnTo>
                  <a:cubicBezTo>
                    <a:pt x="870" y="467"/>
                    <a:pt x="925" y="458"/>
                    <a:pt x="978" y="458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6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15"/>
                    <a:pt x="1856" y="1257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4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 rot="3607546">
              <a:off x="670791" y="4398408"/>
              <a:ext cx="34943" cy="54459"/>
            </a:xfrm>
            <a:custGeom>
              <a:avLst/>
              <a:gdLst/>
              <a:ahLst/>
              <a:cxnLst/>
              <a:rect l="l" t="t" r="r" b="b"/>
              <a:pathLst>
                <a:path w="2120" h="3304" extrusionOk="0">
                  <a:moveTo>
                    <a:pt x="826" y="476"/>
                  </a:moveTo>
                  <a:cubicBezTo>
                    <a:pt x="871" y="476"/>
                    <a:pt x="917" y="485"/>
                    <a:pt x="955" y="506"/>
                  </a:cubicBezTo>
                  <a:cubicBezTo>
                    <a:pt x="1045" y="551"/>
                    <a:pt x="1105" y="634"/>
                    <a:pt x="1120" y="724"/>
                  </a:cubicBezTo>
                  <a:lnTo>
                    <a:pt x="1608" y="2407"/>
                  </a:lnTo>
                  <a:cubicBezTo>
                    <a:pt x="1638" y="2497"/>
                    <a:pt x="1631" y="2595"/>
                    <a:pt x="1586" y="2678"/>
                  </a:cubicBezTo>
                  <a:cubicBezTo>
                    <a:pt x="1541" y="2745"/>
                    <a:pt x="1473" y="2798"/>
                    <a:pt x="1390" y="2820"/>
                  </a:cubicBezTo>
                  <a:cubicBezTo>
                    <a:pt x="1358" y="2829"/>
                    <a:pt x="1325" y="2833"/>
                    <a:pt x="1293" y="2833"/>
                  </a:cubicBezTo>
                  <a:cubicBezTo>
                    <a:pt x="1244" y="2833"/>
                    <a:pt x="1195" y="2823"/>
                    <a:pt x="1150" y="2805"/>
                  </a:cubicBezTo>
                  <a:cubicBezTo>
                    <a:pt x="1067" y="2760"/>
                    <a:pt x="1007" y="2678"/>
                    <a:pt x="992" y="2587"/>
                  </a:cubicBezTo>
                  <a:lnTo>
                    <a:pt x="504" y="897"/>
                  </a:lnTo>
                  <a:cubicBezTo>
                    <a:pt x="466" y="814"/>
                    <a:pt x="474" y="717"/>
                    <a:pt x="526" y="634"/>
                  </a:cubicBezTo>
                  <a:cubicBezTo>
                    <a:pt x="571" y="559"/>
                    <a:pt x="639" y="514"/>
                    <a:pt x="722" y="491"/>
                  </a:cubicBezTo>
                  <a:cubicBezTo>
                    <a:pt x="754" y="481"/>
                    <a:pt x="790" y="476"/>
                    <a:pt x="826" y="476"/>
                  </a:cubicBezTo>
                  <a:close/>
                  <a:moveTo>
                    <a:pt x="810" y="0"/>
                  </a:moveTo>
                  <a:cubicBezTo>
                    <a:pt x="736" y="0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8"/>
                  </a:cubicBezTo>
                  <a:cubicBezTo>
                    <a:pt x="68" y="469"/>
                    <a:pt x="30" y="566"/>
                    <a:pt x="23" y="671"/>
                  </a:cubicBezTo>
                  <a:cubicBezTo>
                    <a:pt x="0" y="792"/>
                    <a:pt x="15" y="919"/>
                    <a:pt x="53" y="1032"/>
                  </a:cubicBezTo>
                  <a:lnTo>
                    <a:pt x="534" y="2715"/>
                  </a:lnTo>
                  <a:cubicBezTo>
                    <a:pt x="564" y="2835"/>
                    <a:pt x="624" y="2940"/>
                    <a:pt x="699" y="3038"/>
                  </a:cubicBezTo>
                  <a:cubicBezTo>
                    <a:pt x="767" y="3121"/>
                    <a:pt x="857" y="3181"/>
                    <a:pt x="947" y="3226"/>
                  </a:cubicBezTo>
                  <a:cubicBezTo>
                    <a:pt x="1037" y="3271"/>
                    <a:pt x="1135" y="3294"/>
                    <a:pt x="1240" y="3301"/>
                  </a:cubicBezTo>
                  <a:cubicBezTo>
                    <a:pt x="1260" y="3303"/>
                    <a:pt x="1280" y="3303"/>
                    <a:pt x="1300" y="3303"/>
                  </a:cubicBezTo>
                  <a:cubicBezTo>
                    <a:pt x="1475" y="3303"/>
                    <a:pt x="1647" y="3245"/>
                    <a:pt x="1789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52" y="2835"/>
                    <a:pt x="2082" y="2738"/>
                    <a:pt x="2097" y="2632"/>
                  </a:cubicBezTo>
                  <a:cubicBezTo>
                    <a:pt x="2119" y="2512"/>
                    <a:pt x="2104" y="2384"/>
                    <a:pt x="2067" y="2272"/>
                  </a:cubicBezTo>
                  <a:lnTo>
                    <a:pt x="1586" y="589"/>
                  </a:lnTo>
                  <a:cubicBezTo>
                    <a:pt x="1548" y="469"/>
                    <a:pt x="1496" y="356"/>
                    <a:pt x="1420" y="266"/>
                  </a:cubicBezTo>
                  <a:cubicBezTo>
                    <a:pt x="1345" y="183"/>
                    <a:pt x="1263" y="123"/>
                    <a:pt x="1173" y="78"/>
                  </a:cubicBezTo>
                  <a:cubicBezTo>
                    <a:pt x="1082" y="33"/>
                    <a:pt x="977" y="10"/>
                    <a:pt x="879" y="3"/>
                  </a:cubicBezTo>
                  <a:cubicBezTo>
                    <a:pt x="856" y="1"/>
                    <a:pt x="833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 rot="3607546">
              <a:off x="693970" y="4420445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803" y="0"/>
                  </a:moveTo>
                  <a:cubicBezTo>
                    <a:pt x="727" y="0"/>
                    <a:pt x="651" y="12"/>
                    <a:pt x="579" y="37"/>
                  </a:cubicBezTo>
                  <a:cubicBezTo>
                    <a:pt x="459" y="67"/>
                    <a:pt x="346" y="120"/>
                    <a:pt x="256" y="203"/>
                  </a:cubicBezTo>
                  <a:cubicBezTo>
                    <a:pt x="174" y="270"/>
                    <a:pt x="106" y="360"/>
                    <a:pt x="68" y="458"/>
                  </a:cubicBezTo>
                  <a:cubicBezTo>
                    <a:pt x="23" y="563"/>
                    <a:pt x="1" y="668"/>
                    <a:pt x="1" y="781"/>
                  </a:cubicBezTo>
                  <a:cubicBezTo>
                    <a:pt x="1" y="901"/>
                    <a:pt x="16" y="1022"/>
                    <a:pt x="46" y="1134"/>
                  </a:cubicBezTo>
                  <a:cubicBezTo>
                    <a:pt x="91" y="1307"/>
                    <a:pt x="174" y="1472"/>
                    <a:pt x="294" y="1608"/>
                  </a:cubicBezTo>
                  <a:cubicBezTo>
                    <a:pt x="422" y="1728"/>
                    <a:pt x="602" y="1803"/>
                    <a:pt x="782" y="1811"/>
                  </a:cubicBezTo>
                  <a:lnTo>
                    <a:pt x="1150" y="1848"/>
                  </a:lnTo>
                  <a:cubicBezTo>
                    <a:pt x="1203" y="1856"/>
                    <a:pt x="1256" y="1863"/>
                    <a:pt x="1301" y="1878"/>
                  </a:cubicBezTo>
                  <a:cubicBezTo>
                    <a:pt x="1346" y="1886"/>
                    <a:pt x="1376" y="1908"/>
                    <a:pt x="1406" y="1938"/>
                  </a:cubicBezTo>
                  <a:cubicBezTo>
                    <a:pt x="1443" y="1968"/>
                    <a:pt x="1466" y="2013"/>
                    <a:pt x="1481" y="2058"/>
                  </a:cubicBezTo>
                  <a:cubicBezTo>
                    <a:pt x="1511" y="2119"/>
                    <a:pt x="1533" y="2186"/>
                    <a:pt x="1549" y="2261"/>
                  </a:cubicBezTo>
                  <a:cubicBezTo>
                    <a:pt x="1571" y="2329"/>
                    <a:pt x="1586" y="2397"/>
                    <a:pt x="1601" y="2457"/>
                  </a:cubicBezTo>
                  <a:cubicBezTo>
                    <a:pt x="1609" y="2509"/>
                    <a:pt x="1609" y="2569"/>
                    <a:pt x="1601" y="2622"/>
                  </a:cubicBezTo>
                  <a:cubicBezTo>
                    <a:pt x="1586" y="2667"/>
                    <a:pt x="1564" y="2712"/>
                    <a:pt x="1526" y="2742"/>
                  </a:cubicBezTo>
                  <a:cubicBezTo>
                    <a:pt x="1481" y="2787"/>
                    <a:pt x="1421" y="2810"/>
                    <a:pt x="1361" y="2832"/>
                  </a:cubicBezTo>
                  <a:cubicBezTo>
                    <a:pt x="1324" y="2847"/>
                    <a:pt x="1286" y="2853"/>
                    <a:pt x="1248" y="2853"/>
                  </a:cubicBezTo>
                  <a:cubicBezTo>
                    <a:pt x="1187" y="2853"/>
                    <a:pt x="1127" y="2835"/>
                    <a:pt x="1075" y="2802"/>
                  </a:cubicBezTo>
                  <a:cubicBezTo>
                    <a:pt x="1008" y="2750"/>
                    <a:pt x="955" y="2675"/>
                    <a:pt x="932" y="2599"/>
                  </a:cubicBezTo>
                  <a:lnTo>
                    <a:pt x="895" y="2449"/>
                  </a:lnTo>
                  <a:lnTo>
                    <a:pt x="437" y="2584"/>
                  </a:lnTo>
                  <a:lnTo>
                    <a:pt x="489" y="2750"/>
                  </a:lnTo>
                  <a:cubicBezTo>
                    <a:pt x="512" y="2855"/>
                    <a:pt x="564" y="2953"/>
                    <a:pt x="632" y="3035"/>
                  </a:cubicBezTo>
                  <a:cubicBezTo>
                    <a:pt x="700" y="3110"/>
                    <a:pt x="775" y="3178"/>
                    <a:pt x="865" y="3231"/>
                  </a:cubicBezTo>
                  <a:cubicBezTo>
                    <a:pt x="955" y="3276"/>
                    <a:pt x="1053" y="3306"/>
                    <a:pt x="1158" y="3313"/>
                  </a:cubicBezTo>
                  <a:cubicBezTo>
                    <a:pt x="1188" y="3317"/>
                    <a:pt x="1218" y="3319"/>
                    <a:pt x="1247" y="3319"/>
                  </a:cubicBezTo>
                  <a:cubicBezTo>
                    <a:pt x="1327" y="3319"/>
                    <a:pt x="1404" y="3305"/>
                    <a:pt x="1481" y="3283"/>
                  </a:cubicBezTo>
                  <a:cubicBezTo>
                    <a:pt x="1616" y="3253"/>
                    <a:pt x="1729" y="3193"/>
                    <a:pt x="1834" y="3103"/>
                  </a:cubicBezTo>
                  <a:cubicBezTo>
                    <a:pt x="1917" y="3035"/>
                    <a:pt x="1984" y="2945"/>
                    <a:pt x="2022" y="2840"/>
                  </a:cubicBezTo>
                  <a:cubicBezTo>
                    <a:pt x="2059" y="2735"/>
                    <a:pt x="2074" y="2622"/>
                    <a:pt x="2067" y="2509"/>
                  </a:cubicBezTo>
                  <a:cubicBezTo>
                    <a:pt x="2059" y="2374"/>
                    <a:pt x="2037" y="2246"/>
                    <a:pt x="1999" y="2119"/>
                  </a:cubicBezTo>
                  <a:cubicBezTo>
                    <a:pt x="1969" y="2013"/>
                    <a:pt x="1939" y="1916"/>
                    <a:pt x="1894" y="1818"/>
                  </a:cubicBezTo>
                  <a:cubicBezTo>
                    <a:pt x="1857" y="1735"/>
                    <a:pt x="1811" y="1660"/>
                    <a:pt x="1759" y="1593"/>
                  </a:cubicBezTo>
                  <a:cubicBezTo>
                    <a:pt x="1699" y="1533"/>
                    <a:pt x="1631" y="1487"/>
                    <a:pt x="1556" y="1450"/>
                  </a:cubicBezTo>
                  <a:cubicBezTo>
                    <a:pt x="1466" y="1412"/>
                    <a:pt x="1368" y="1390"/>
                    <a:pt x="1278" y="1382"/>
                  </a:cubicBezTo>
                  <a:lnTo>
                    <a:pt x="887" y="1345"/>
                  </a:lnTo>
                  <a:cubicBezTo>
                    <a:pt x="827" y="1345"/>
                    <a:pt x="775" y="1330"/>
                    <a:pt x="722" y="1315"/>
                  </a:cubicBezTo>
                  <a:cubicBezTo>
                    <a:pt x="684" y="1307"/>
                    <a:pt x="647" y="1285"/>
                    <a:pt x="624" y="1255"/>
                  </a:cubicBezTo>
                  <a:cubicBezTo>
                    <a:pt x="594" y="1224"/>
                    <a:pt x="572" y="1194"/>
                    <a:pt x="557" y="1149"/>
                  </a:cubicBezTo>
                  <a:cubicBezTo>
                    <a:pt x="542" y="1112"/>
                    <a:pt x="519" y="1059"/>
                    <a:pt x="504" y="999"/>
                  </a:cubicBezTo>
                  <a:cubicBezTo>
                    <a:pt x="489" y="946"/>
                    <a:pt x="474" y="894"/>
                    <a:pt x="474" y="841"/>
                  </a:cubicBezTo>
                  <a:cubicBezTo>
                    <a:pt x="467" y="789"/>
                    <a:pt x="467" y="744"/>
                    <a:pt x="482" y="699"/>
                  </a:cubicBezTo>
                  <a:cubicBezTo>
                    <a:pt x="489" y="653"/>
                    <a:pt x="519" y="608"/>
                    <a:pt x="549" y="578"/>
                  </a:cubicBezTo>
                  <a:cubicBezTo>
                    <a:pt x="587" y="533"/>
                    <a:pt x="639" y="511"/>
                    <a:pt x="692" y="496"/>
                  </a:cubicBezTo>
                  <a:cubicBezTo>
                    <a:pt x="727" y="482"/>
                    <a:pt x="763" y="476"/>
                    <a:pt x="798" y="476"/>
                  </a:cubicBezTo>
                  <a:cubicBezTo>
                    <a:pt x="862" y="476"/>
                    <a:pt x="924" y="497"/>
                    <a:pt x="978" y="541"/>
                  </a:cubicBezTo>
                  <a:cubicBezTo>
                    <a:pt x="1045" y="601"/>
                    <a:pt x="1105" y="691"/>
                    <a:pt x="1128" y="789"/>
                  </a:cubicBezTo>
                  <a:lnTo>
                    <a:pt x="1158" y="894"/>
                  </a:lnTo>
                  <a:lnTo>
                    <a:pt x="1616" y="759"/>
                  </a:lnTo>
                  <a:lnTo>
                    <a:pt x="1549" y="533"/>
                  </a:lnTo>
                  <a:cubicBezTo>
                    <a:pt x="1518" y="443"/>
                    <a:pt x="1473" y="360"/>
                    <a:pt x="1421" y="293"/>
                  </a:cubicBezTo>
                  <a:cubicBezTo>
                    <a:pt x="1361" y="210"/>
                    <a:pt x="1286" y="150"/>
                    <a:pt x="1195" y="105"/>
                  </a:cubicBezTo>
                  <a:cubicBezTo>
                    <a:pt x="1105" y="52"/>
                    <a:pt x="1008" y="22"/>
                    <a:pt x="910" y="7"/>
                  </a:cubicBezTo>
                  <a:cubicBezTo>
                    <a:pt x="874" y="3"/>
                    <a:pt x="83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 rot="3607546">
              <a:off x="716055" y="4441989"/>
              <a:ext cx="34202" cy="54541"/>
            </a:xfrm>
            <a:custGeom>
              <a:avLst/>
              <a:gdLst/>
              <a:ahLst/>
              <a:cxnLst/>
              <a:rect l="l" t="t" r="r" b="b"/>
              <a:pathLst>
                <a:path w="2075" h="3309" extrusionOk="0">
                  <a:moveTo>
                    <a:pt x="791" y="0"/>
                  </a:moveTo>
                  <a:cubicBezTo>
                    <a:pt x="597" y="0"/>
                    <a:pt x="406" y="68"/>
                    <a:pt x="256" y="200"/>
                  </a:cubicBezTo>
                  <a:cubicBezTo>
                    <a:pt x="173" y="267"/>
                    <a:pt x="106" y="358"/>
                    <a:pt x="68" y="455"/>
                  </a:cubicBezTo>
                  <a:cubicBezTo>
                    <a:pt x="23" y="553"/>
                    <a:pt x="0" y="666"/>
                    <a:pt x="0" y="778"/>
                  </a:cubicBezTo>
                  <a:cubicBezTo>
                    <a:pt x="0" y="891"/>
                    <a:pt x="15" y="1011"/>
                    <a:pt x="46" y="1131"/>
                  </a:cubicBezTo>
                  <a:cubicBezTo>
                    <a:pt x="91" y="1304"/>
                    <a:pt x="173" y="1462"/>
                    <a:pt x="293" y="1597"/>
                  </a:cubicBezTo>
                  <a:cubicBezTo>
                    <a:pt x="421" y="1725"/>
                    <a:pt x="602" y="1800"/>
                    <a:pt x="782" y="1808"/>
                  </a:cubicBezTo>
                  <a:lnTo>
                    <a:pt x="1150" y="1845"/>
                  </a:lnTo>
                  <a:cubicBezTo>
                    <a:pt x="1203" y="1853"/>
                    <a:pt x="1255" y="1860"/>
                    <a:pt x="1300" y="1875"/>
                  </a:cubicBezTo>
                  <a:cubicBezTo>
                    <a:pt x="1345" y="1883"/>
                    <a:pt x="1375" y="1905"/>
                    <a:pt x="1405" y="1928"/>
                  </a:cubicBezTo>
                  <a:cubicBezTo>
                    <a:pt x="1443" y="1965"/>
                    <a:pt x="1466" y="2003"/>
                    <a:pt x="1481" y="2048"/>
                  </a:cubicBezTo>
                  <a:cubicBezTo>
                    <a:pt x="1511" y="2116"/>
                    <a:pt x="1533" y="2183"/>
                    <a:pt x="1548" y="2251"/>
                  </a:cubicBezTo>
                  <a:cubicBezTo>
                    <a:pt x="1571" y="2326"/>
                    <a:pt x="1586" y="2394"/>
                    <a:pt x="1601" y="2454"/>
                  </a:cubicBezTo>
                  <a:cubicBezTo>
                    <a:pt x="1608" y="2506"/>
                    <a:pt x="1608" y="2559"/>
                    <a:pt x="1601" y="2612"/>
                  </a:cubicBezTo>
                  <a:cubicBezTo>
                    <a:pt x="1586" y="2664"/>
                    <a:pt x="1563" y="2702"/>
                    <a:pt x="1526" y="2739"/>
                  </a:cubicBezTo>
                  <a:cubicBezTo>
                    <a:pt x="1481" y="2777"/>
                    <a:pt x="1421" y="2807"/>
                    <a:pt x="1353" y="2822"/>
                  </a:cubicBezTo>
                  <a:cubicBezTo>
                    <a:pt x="1317" y="2837"/>
                    <a:pt x="1278" y="2845"/>
                    <a:pt x="1239" y="2845"/>
                  </a:cubicBezTo>
                  <a:cubicBezTo>
                    <a:pt x="1182" y="2845"/>
                    <a:pt x="1124" y="2828"/>
                    <a:pt x="1075" y="2792"/>
                  </a:cubicBezTo>
                  <a:cubicBezTo>
                    <a:pt x="1007" y="2747"/>
                    <a:pt x="955" y="2672"/>
                    <a:pt x="932" y="2589"/>
                  </a:cubicBezTo>
                  <a:lnTo>
                    <a:pt x="895" y="2446"/>
                  </a:lnTo>
                  <a:lnTo>
                    <a:pt x="436" y="2574"/>
                  </a:lnTo>
                  <a:lnTo>
                    <a:pt x="489" y="2747"/>
                  </a:lnTo>
                  <a:cubicBezTo>
                    <a:pt x="511" y="2852"/>
                    <a:pt x="564" y="2950"/>
                    <a:pt x="632" y="3032"/>
                  </a:cubicBezTo>
                  <a:cubicBezTo>
                    <a:pt x="699" y="3107"/>
                    <a:pt x="774" y="3168"/>
                    <a:pt x="865" y="3220"/>
                  </a:cubicBezTo>
                  <a:cubicBezTo>
                    <a:pt x="955" y="3265"/>
                    <a:pt x="1052" y="3295"/>
                    <a:pt x="1158" y="3303"/>
                  </a:cubicBezTo>
                  <a:cubicBezTo>
                    <a:pt x="1188" y="3307"/>
                    <a:pt x="1217" y="3309"/>
                    <a:pt x="1247" y="3309"/>
                  </a:cubicBezTo>
                  <a:cubicBezTo>
                    <a:pt x="1327" y="3309"/>
                    <a:pt x="1404" y="3295"/>
                    <a:pt x="1481" y="3273"/>
                  </a:cubicBezTo>
                  <a:cubicBezTo>
                    <a:pt x="1616" y="3243"/>
                    <a:pt x="1729" y="3183"/>
                    <a:pt x="1834" y="3100"/>
                  </a:cubicBezTo>
                  <a:cubicBezTo>
                    <a:pt x="1916" y="3025"/>
                    <a:pt x="1984" y="2935"/>
                    <a:pt x="2022" y="2829"/>
                  </a:cubicBezTo>
                  <a:cubicBezTo>
                    <a:pt x="2059" y="2724"/>
                    <a:pt x="2074" y="2612"/>
                    <a:pt x="2067" y="2499"/>
                  </a:cubicBezTo>
                  <a:cubicBezTo>
                    <a:pt x="2059" y="2364"/>
                    <a:pt x="2037" y="2236"/>
                    <a:pt x="1999" y="2108"/>
                  </a:cubicBezTo>
                  <a:cubicBezTo>
                    <a:pt x="1969" y="2010"/>
                    <a:pt x="1939" y="1905"/>
                    <a:pt x="1894" y="1808"/>
                  </a:cubicBezTo>
                  <a:cubicBezTo>
                    <a:pt x="1864" y="1725"/>
                    <a:pt x="1811" y="1650"/>
                    <a:pt x="1759" y="1582"/>
                  </a:cubicBezTo>
                  <a:cubicBezTo>
                    <a:pt x="1698" y="1522"/>
                    <a:pt x="1631" y="1477"/>
                    <a:pt x="1556" y="1439"/>
                  </a:cubicBezTo>
                  <a:cubicBezTo>
                    <a:pt x="1466" y="1402"/>
                    <a:pt x="1375" y="1379"/>
                    <a:pt x="1278" y="1379"/>
                  </a:cubicBezTo>
                  <a:lnTo>
                    <a:pt x="887" y="1342"/>
                  </a:lnTo>
                  <a:cubicBezTo>
                    <a:pt x="834" y="1334"/>
                    <a:pt x="774" y="1319"/>
                    <a:pt x="722" y="1304"/>
                  </a:cubicBezTo>
                  <a:cubicBezTo>
                    <a:pt x="684" y="1297"/>
                    <a:pt x="654" y="1274"/>
                    <a:pt x="624" y="1244"/>
                  </a:cubicBezTo>
                  <a:cubicBezTo>
                    <a:pt x="594" y="1214"/>
                    <a:pt x="571" y="1184"/>
                    <a:pt x="556" y="1146"/>
                  </a:cubicBezTo>
                  <a:cubicBezTo>
                    <a:pt x="534" y="1094"/>
                    <a:pt x="519" y="1041"/>
                    <a:pt x="504" y="989"/>
                  </a:cubicBezTo>
                  <a:cubicBezTo>
                    <a:pt x="489" y="936"/>
                    <a:pt x="481" y="883"/>
                    <a:pt x="474" y="831"/>
                  </a:cubicBezTo>
                  <a:cubicBezTo>
                    <a:pt x="466" y="778"/>
                    <a:pt x="466" y="733"/>
                    <a:pt x="481" y="688"/>
                  </a:cubicBezTo>
                  <a:cubicBezTo>
                    <a:pt x="496" y="643"/>
                    <a:pt x="519" y="598"/>
                    <a:pt x="549" y="568"/>
                  </a:cubicBezTo>
                  <a:cubicBezTo>
                    <a:pt x="587" y="523"/>
                    <a:pt x="639" y="500"/>
                    <a:pt x="692" y="485"/>
                  </a:cubicBezTo>
                  <a:cubicBezTo>
                    <a:pt x="727" y="472"/>
                    <a:pt x="762" y="465"/>
                    <a:pt x="798" y="465"/>
                  </a:cubicBezTo>
                  <a:cubicBezTo>
                    <a:pt x="862" y="465"/>
                    <a:pt x="924" y="487"/>
                    <a:pt x="977" y="530"/>
                  </a:cubicBezTo>
                  <a:cubicBezTo>
                    <a:pt x="1052" y="598"/>
                    <a:pt x="1105" y="681"/>
                    <a:pt x="1127" y="778"/>
                  </a:cubicBezTo>
                  <a:lnTo>
                    <a:pt x="1158" y="883"/>
                  </a:lnTo>
                  <a:lnTo>
                    <a:pt x="1616" y="748"/>
                  </a:lnTo>
                  <a:lnTo>
                    <a:pt x="1541" y="538"/>
                  </a:lnTo>
                  <a:cubicBezTo>
                    <a:pt x="1518" y="448"/>
                    <a:pt x="1473" y="365"/>
                    <a:pt x="1413" y="290"/>
                  </a:cubicBezTo>
                  <a:cubicBezTo>
                    <a:pt x="1353" y="215"/>
                    <a:pt x="1278" y="155"/>
                    <a:pt x="1195" y="102"/>
                  </a:cubicBezTo>
                  <a:cubicBezTo>
                    <a:pt x="1068" y="34"/>
                    <a:pt x="929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 rot="3607546">
              <a:off x="778272" y="4502014"/>
              <a:ext cx="34202" cy="54657"/>
            </a:xfrm>
            <a:custGeom>
              <a:avLst/>
              <a:gdLst/>
              <a:ahLst/>
              <a:cxnLst/>
              <a:rect l="l" t="t" r="r" b="b"/>
              <a:pathLst>
                <a:path w="2075" h="3316" extrusionOk="0">
                  <a:moveTo>
                    <a:pt x="773" y="1"/>
                  </a:moveTo>
                  <a:cubicBezTo>
                    <a:pt x="701" y="1"/>
                    <a:pt x="631" y="12"/>
                    <a:pt x="564" y="38"/>
                  </a:cubicBezTo>
                  <a:cubicBezTo>
                    <a:pt x="459" y="60"/>
                    <a:pt x="362" y="113"/>
                    <a:pt x="279" y="181"/>
                  </a:cubicBezTo>
                  <a:cubicBezTo>
                    <a:pt x="204" y="241"/>
                    <a:pt x="144" y="316"/>
                    <a:pt x="91" y="398"/>
                  </a:cubicBezTo>
                  <a:cubicBezTo>
                    <a:pt x="46" y="489"/>
                    <a:pt x="16" y="579"/>
                    <a:pt x="8" y="676"/>
                  </a:cubicBezTo>
                  <a:cubicBezTo>
                    <a:pt x="1" y="782"/>
                    <a:pt x="8" y="887"/>
                    <a:pt x="39" y="985"/>
                  </a:cubicBezTo>
                  <a:lnTo>
                    <a:pt x="542" y="2743"/>
                  </a:lnTo>
                  <a:cubicBezTo>
                    <a:pt x="579" y="2863"/>
                    <a:pt x="640" y="2983"/>
                    <a:pt x="722" y="3081"/>
                  </a:cubicBezTo>
                  <a:cubicBezTo>
                    <a:pt x="782" y="3163"/>
                    <a:pt x="873" y="3224"/>
                    <a:pt x="963" y="3261"/>
                  </a:cubicBezTo>
                  <a:cubicBezTo>
                    <a:pt x="1041" y="3294"/>
                    <a:pt x="1125" y="3315"/>
                    <a:pt x="1210" y="3315"/>
                  </a:cubicBezTo>
                  <a:cubicBezTo>
                    <a:pt x="1223" y="3315"/>
                    <a:pt x="1236" y="3315"/>
                    <a:pt x="1248" y="3314"/>
                  </a:cubicBezTo>
                  <a:cubicBezTo>
                    <a:pt x="1338" y="3314"/>
                    <a:pt x="1429" y="3299"/>
                    <a:pt x="1519" y="3276"/>
                  </a:cubicBezTo>
                  <a:cubicBezTo>
                    <a:pt x="1616" y="3246"/>
                    <a:pt x="1707" y="3201"/>
                    <a:pt x="1789" y="3133"/>
                  </a:cubicBezTo>
                  <a:cubicBezTo>
                    <a:pt x="1864" y="3066"/>
                    <a:pt x="1924" y="2991"/>
                    <a:pt x="1977" y="2908"/>
                  </a:cubicBezTo>
                  <a:cubicBezTo>
                    <a:pt x="2022" y="2818"/>
                    <a:pt x="2052" y="2720"/>
                    <a:pt x="2060" y="2622"/>
                  </a:cubicBezTo>
                  <a:cubicBezTo>
                    <a:pt x="2075" y="2525"/>
                    <a:pt x="2067" y="2420"/>
                    <a:pt x="2037" y="2322"/>
                  </a:cubicBezTo>
                  <a:lnTo>
                    <a:pt x="1969" y="2134"/>
                  </a:lnTo>
                  <a:lnTo>
                    <a:pt x="1511" y="2262"/>
                  </a:lnTo>
                  <a:lnTo>
                    <a:pt x="1556" y="2420"/>
                  </a:lnTo>
                  <a:cubicBezTo>
                    <a:pt x="1571" y="2472"/>
                    <a:pt x="1579" y="2532"/>
                    <a:pt x="1571" y="2585"/>
                  </a:cubicBezTo>
                  <a:cubicBezTo>
                    <a:pt x="1571" y="2630"/>
                    <a:pt x="1556" y="2668"/>
                    <a:pt x="1534" y="2705"/>
                  </a:cubicBezTo>
                  <a:cubicBezTo>
                    <a:pt x="1511" y="2735"/>
                    <a:pt x="1489" y="2765"/>
                    <a:pt x="1451" y="2780"/>
                  </a:cubicBezTo>
                  <a:cubicBezTo>
                    <a:pt x="1429" y="2803"/>
                    <a:pt x="1391" y="2818"/>
                    <a:pt x="1361" y="2825"/>
                  </a:cubicBezTo>
                  <a:cubicBezTo>
                    <a:pt x="1330" y="2839"/>
                    <a:pt x="1297" y="2846"/>
                    <a:pt x="1265" y="2846"/>
                  </a:cubicBezTo>
                  <a:cubicBezTo>
                    <a:pt x="1212" y="2846"/>
                    <a:pt x="1160" y="2828"/>
                    <a:pt x="1113" y="2795"/>
                  </a:cubicBezTo>
                  <a:cubicBezTo>
                    <a:pt x="1053" y="2735"/>
                    <a:pt x="1008" y="2660"/>
                    <a:pt x="985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497" y="669"/>
                  </a:cubicBezTo>
                  <a:cubicBezTo>
                    <a:pt x="519" y="594"/>
                    <a:pt x="579" y="534"/>
                    <a:pt x="692" y="496"/>
                  </a:cubicBezTo>
                  <a:cubicBezTo>
                    <a:pt x="718" y="489"/>
                    <a:pt x="744" y="486"/>
                    <a:pt x="770" y="486"/>
                  </a:cubicBezTo>
                  <a:cubicBezTo>
                    <a:pt x="829" y="486"/>
                    <a:pt x="886" y="503"/>
                    <a:pt x="933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13" y="902"/>
                  </a:lnTo>
                  <a:lnTo>
                    <a:pt x="1571" y="767"/>
                  </a:lnTo>
                  <a:lnTo>
                    <a:pt x="1519" y="586"/>
                  </a:lnTo>
                  <a:cubicBezTo>
                    <a:pt x="1489" y="481"/>
                    <a:pt x="1444" y="383"/>
                    <a:pt x="1376" y="301"/>
                  </a:cubicBezTo>
                  <a:cubicBezTo>
                    <a:pt x="1316" y="218"/>
                    <a:pt x="1241" y="151"/>
                    <a:pt x="1151" y="98"/>
                  </a:cubicBezTo>
                  <a:cubicBezTo>
                    <a:pt x="1068" y="53"/>
                    <a:pt x="970" y="15"/>
                    <a:pt x="873" y="8"/>
                  </a:cubicBezTo>
                  <a:cubicBezTo>
                    <a:pt x="839" y="3"/>
                    <a:pt x="806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 rot="3607546">
              <a:off x="796315" y="4524554"/>
              <a:ext cx="42245" cy="56915"/>
            </a:xfrm>
            <a:custGeom>
              <a:avLst/>
              <a:gdLst/>
              <a:ahLst/>
              <a:cxnLst/>
              <a:rect l="l" t="t" r="r" b="b"/>
              <a:pathLst>
                <a:path w="2563" h="3453" extrusionOk="0">
                  <a:moveTo>
                    <a:pt x="1030" y="454"/>
                  </a:moveTo>
                  <a:cubicBezTo>
                    <a:pt x="1083" y="462"/>
                    <a:pt x="1135" y="484"/>
                    <a:pt x="1181" y="522"/>
                  </a:cubicBezTo>
                  <a:cubicBezTo>
                    <a:pt x="1226" y="559"/>
                    <a:pt x="1256" y="604"/>
                    <a:pt x="1278" y="657"/>
                  </a:cubicBezTo>
                  <a:cubicBezTo>
                    <a:pt x="1308" y="725"/>
                    <a:pt x="1338" y="800"/>
                    <a:pt x="1353" y="867"/>
                  </a:cubicBezTo>
                  <a:cubicBezTo>
                    <a:pt x="1376" y="943"/>
                    <a:pt x="1391" y="1010"/>
                    <a:pt x="1406" y="1085"/>
                  </a:cubicBezTo>
                  <a:cubicBezTo>
                    <a:pt x="1413" y="1138"/>
                    <a:pt x="1406" y="1198"/>
                    <a:pt x="1398" y="1251"/>
                  </a:cubicBezTo>
                  <a:cubicBezTo>
                    <a:pt x="1383" y="1303"/>
                    <a:pt x="1353" y="1348"/>
                    <a:pt x="1316" y="1386"/>
                  </a:cubicBezTo>
                  <a:cubicBezTo>
                    <a:pt x="1263" y="1423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2"/>
                  </a:lnTo>
                  <a:lnTo>
                    <a:pt x="820" y="484"/>
                  </a:lnTo>
                  <a:cubicBezTo>
                    <a:pt x="888" y="462"/>
                    <a:pt x="963" y="454"/>
                    <a:pt x="1030" y="454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1"/>
                  </a:cubicBezTo>
                  <a:cubicBezTo>
                    <a:pt x="1879" y="1085"/>
                    <a:pt x="1864" y="912"/>
                    <a:pt x="1812" y="747"/>
                  </a:cubicBezTo>
                  <a:cubicBezTo>
                    <a:pt x="1668" y="249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 rot="3607546">
              <a:off x="823743" y="4540352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 rot="3607546">
              <a:off x="831262" y="4556596"/>
              <a:ext cx="49069" cy="62321"/>
            </a:xfrm>
            <a:custGeom>
              <a:avLst/>
              <a:gdLst/>
              <a:ahLst/>
              <a:cxnLst/>
              <a:rect l="l" t="t" r="r" b="b"/>
              <a:pathLst>
                <a:path w="2977" h="3781" extrusionOk="0">
                  <a:moveTo>
                    <a:pt x="2060" y="1"/>
                  </a:moveTo>
                  <a:lnTo>
                    <a:pt x="1616" y="129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94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 rot="3607546">
              <a:off x="863203" y="4583461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5"/>
                  </a:lnTo>
                  <a:lnTo>
                    <a:pt x="850" y="1638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 rot="3607546">
              <a:off x="895239" y="4615241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03" y="1"/>
                  </a:moveTo>
                  <a:cubicBezTo>
                    <a:pt x="726" y="1"/>
                    <a:pt x="651" y="12"/>
                    <a:pt x="579" y="38"/>
                  </a:cubicBezTo>
                  <a:cubicBezTo>
                    <a:pt x="459" y="68"/>
                    <a:pt x="354" y="128"/>
                    <a:pt x="256" y="203"/>
                  </a:cubicBezTo>
                  <a:cubicBezTo>
                    <a:pt x="173" y="278"/>
                    <a:pt x="113" y="361"/>
                    <a:pt x="68" y="459"/>
                  </a:cubicBezTo>
                  <a:cubicBezTo>
                    <a:pt x="23" y="564"/>
                    <a:pt x="0" y="669"/>
                    <a:pt x="0" y="782"/>
                  </a:cubicBezTo>
                  <a:cubicBezTo>
                    <a:pt x="0" y="902"/>
                    <a:pt x="15" y="1022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8"/>
                    <a:pt x="601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73" y="2006"/>
                    <a:pt x="1488" y="2052"/>
                  </a:cubicBezTo>
                  <a:cubicBezTo>
                    <a:pt x="1511" y="2104"/>
                    <a:pt x="1533" y="2187"/>
                    <a:pt x="1556" y="2262"/>
                  </a:cubicBezTo>
                  <a:cubicBezTo>
                    <a:pt x="1578" y="2330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3"/>
                  </a:cubicBezTo>
                  <a:cubicBezTo>
                    <a:pt x="1593" y="2668"/>
                    <a:pt x="1571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5" y="2843"/>
                    <a:pt x="1287" y="2852"/>
                    <a:pt x="1249" y="2852"/>
                  </a:cubicBezTo>
                  <a:cubicBezTo>
                    <a:pt x="1191" y="2852"/>
                    <a:pt x="1132" y="2832"/>
                    <a:pt x="1082" y="2795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4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62" y="3269"/>
                    <a:pt x="1060" y="3299"/>
                    <a:pt x="1165" y="3314"/>
                  </a:cubicBezTo>
                  <a:cubicBezTo>
                    <a:pt x="1190" y="3316"/>
                    <a:pt x="1215" y="3317"/>
                    <a:pt x="1241" y="3317"/>
                  </a:cubicBezTo>
                  <a:cubicBezTo>
                    <a:pt x="1323" y="3317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33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1"/>
                    <a:pt x="1563" y="1443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08"/>
                  </a:cubicBezTo>
                  <a:cubicBezTo>
                    <a:pt x="692" y="1300"/>
                    <a:pt x="654" y="1278"/>
                    <a:pt x="624" y="1248"/>
                  </a:cubicBezTo>
                  <a:cubicBezTo>
                    <a:pt x="594" y="1225"/>
                    <a:pt x="571" y="1188"/>
                    <a:pt x="556" y="1150"/>
                  </a:cubicBezTo>
                  <a:cubicBezTo>
                    <a:pt x="541" y="1105"/>
                    <a:pt x="526" y="1052"/>
                    <a:pt x="504" y="992"/>
                  </a:cubicBezTo>
                  <a:cubicBezTo>
                    <a:pt x="489" y="940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7"/>
                    <a:pt x="519" y="601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31" y="475"/>
                    <a:pt x="766" y="469"/>
                    <a:pt x="802" y="469"/>
                  </a:cubicBezTo>
                  <a:cubicBezTo>
                    <a:pt x="865" y="469"/>
                    <a:pt x="929" y="490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2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0" y="293"/>
                  </a:cubicBezTo>
                  <a:cubicBezTo>
                    <a:pt x="1360" y="211"/>
                    <a:pt x="1285" y="151"/>
                    <a:pt x="1203" y="106"/>
                  </a:cubicBezTo>
                  <a:cubicBezTo>
                    <a:pt x="1112" y="53"/>
                    <a:pt x="1015" y="23"/>
                    <a:pt x="910" y="8"/>
                  </a:cubicBezTo>
                  <a:cubicBezTo>
                    <a:pt x="874" y="3"/>
                    <a:pt x="83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 rot="3607546">
              <a:off x="917431" y="4636633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16" y="1"/>
                  </a:moveTo>
                  <a:cubicBezTo>
                    <a:pt x="627" y="1"/>
                    <a:pt x="441" y="61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2"/>
                    <a:pt x="15" y="679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9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20"/>
                    <a:pt x="2059" y="2723"/>
                    <a:pt x="2066" y="2625"/>
                  </a:cubicBezTo>
                  <a:cubicBezTo>
                    <a:pt x="2081" y="2520"/>
                    <a:pt x="2066" y="2422"/>
                    <a:pt x="2044" y="2325"/>
                  </a:cubicBezTo>
                  <a:lnTo>
                    <a:pt x="1984" y="2129"/>
                  </a:lnTo>
                  <a:lnTo>
                    <a:pt x="1525" y="2265"/>
                  </a:lnTo>
                  <a:lnTo>
                    <a:pt x="1570" y="2422"/>
                  </a:lnTo>
                  <a:cubicBezTo>
                    <a:pt x="1585" y="2475"/>
                    <a:pt x="1593" y="2527"/>
                    <a:pt x="1585" y="2588"/>
                  </a:cubicBezTo>
                  <a:cubicBezTo>
                    <a:pt x="1585" y="2625"/>
                    <a:pt x="1570" y="2670"/>
                    <a:pt x="1548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75" y="2828"/>
                  </a:cubicBezTo>
                  <a:cubicBezTo>
                    <a:pt x="1344" y="2839"/>
                    <a:pt x="1311" y="2845"/>
                    <a:pt x="1279" y="2845"/>
                  </a:cubicBezTo>
                  <a:cubicBezTo>
                    <a:pt x="1224" y="2845"/>
                    <a:pt x="1170" y="2828"/>
                    <a:pt x="1127" y="2790"/>
                  </a:cubicBezTo>
                  <a:cubicBezTo>
                    <a:pt x="1067" y="2738"/>
                    <a:pt x="1022" y="2663"/>
                    <a:pt x="999" y="2580"/>
                  </a:cubicBezTo>
                  <a:lnTo>
                    <a:pt x="534" y="950"/>
                  </a:lnTo>
                  <a:cubicBezTo>
                    <a:pt x="504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9"/>
                    <a:pt x="760" y="484"/>
                    <a:pt x="788" y="484"/>
                  </a:cubicBezTo>
                  <a:cubicBezTo>
                    <a:pt x="841" y="484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9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30" y="213"/>
                    <a:pt x="1247" y="146"/>
                    <a:pt x="1165" y="101"/>
                  </a:cubicBezTo>
                  <a:cubicBezTo>
                    <a:pt x="1075" y="48"/>
                    <a:pt x="977" y="18"/>
                    <a:pt x="879" y="3"/>
                  </a:cubicBezTo>
                  <a:cubicBezTo>
                    <a:pt x="858" y="1"/>
                    <a:pt x="83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 rot="3607546">
              <a:off x="937632" y="4655628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27"/>
                  </a:lnTo>
                  <a:lnTo>
                    <a:pt x="1639" y="1398"/>
                  </a:lnTo>
                  <a:lnTo>
                    <a:pt x="850" y="1624"/>
                  </a:lnTo>
                  <a:lnTo>
                    <a:pt x="579" y="685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 rot="3607546">
              <a:off x="957066" y="467572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28"/>
                  </a:lnTo>
                  <a:lnTo>
                    <a:pt x="1699" y="2052"/>
                  </a:lnTo>
                  <a:lnTo>
                    <a:pt x="1684" y="2052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25" y="3652"/>
                  </a:lnTo>
                  <a:lnTo>
                    <a:pt x="1383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 rot="3607546">
              <a:off x="982200" y="4698553"/>
              <a:ext cx="37531" cy="59091"/>
            </a:xfrm>
            <a:custGeom>
              <a:avLst/>
              <a:gdLst/>
              <a:ahLst/>
              <a:cxnLst/>
              <a:rect l="l" t="t" r="r" b="b"/>
              <a:pathLst>
                <a:path w="2277" h="3585" extrusionOk="0">
                  <a:moveTo>
                    <a:pt x="1360" y="0"/>
                  </a:moveTo>
                  <a:lnTo>
                    <a:pt x="0" y="399"/>
                  </a:lnTo>
                  <a:lnTo>
                    <a:pt x="917" y="3584"/>
                  </a:lnTo>
                  <a:lnTo>
                    <a:pt x="2277" y="3194"/>
                  </a:lnTo>
                  <a:lnTo>
                    <a:pt x="2141" y="2735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1"/>
            <p:cNvSpPr/>
            <p:nvPr/>
          </p:nvSpPr>
          <p:spPr>
            <a:xfrm rot="3607546">
              <a:off x="760302" y="4496541"/>
              <a:ext cx="9972" cy="8241"/>
            </a:xfrm>
            <a:custGeom>
              <a:avLst/>
              <a:gdLst/>
              <a:ahLst/>
              <a:cxnLst/>
              <a:rect l="l" t="t" r="r" b="b"/>
              <a:pathLst>
                <a:path w="605" h="500" extrusionOk="0">
                  <a:moveTo>
                    <a:pt x="316" y="0"/>
                  </a:moveTo>
                  <a:cubicBezTo>
                    <a:pt x="294" y="0"/>
                    <a:pt x="271" y="4"/>
                    <a:pt x="249" y="10"/>
                  </a:cubicBezTo>
                  <a:cubicBezTo>
                    <a:pt x="31" y="70"/>
                    <a:pt x="1" y="363"/>
                    <a:pt x="196" y="468"/>
                  </a:cubicBezTo>
                  <a:cubicBezTo>
                    <a:pt x="236" y="490"/>
                    <a:pt x="277" y="499"/>
                    <a:pt x="316" y="499"/>
                  </a:cubicBezTo>
                  <a:cubicBezTo>
                    <a:pt x="471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 rot="3607546">
              <a:off x="1025108" y="4752448"/>
              <a:ext cx="9412" cy="8258"/>
            </a:xfrm>
            <a:custGeom>
              <a:avLst/>
              <a:gdLst/>
              <a:ahLst/>
              <a:cxnLst/>
              <a:rect l="l" t="t" r="r" b="b"/>
              <a:pathLst>
                <a:path w="571" h="501" extrusionOk="0">
                  <a:moveTo>
                    <a:pt x="274" y="0"/>
                  </a:moveTo>
                  <a:cubicBezTo>
                    <a:pt x="253" y="0"/>
                    <a:pt x="232" y="3"/>
                    <a:pt x="211" y="10"/>
                  </a:cubicBezTo>
                  <a:cubicBezTo>
                    <a:pt x="75" y="55"/>
                    <a:pt x="0" y="190"/>
                    <a:pt x="38" y="318"/>
                  </a:cubicBezTo>
                  <a:cubicBezTo>
                    <a:pt x="74" y="446"/>
                    <a:pt x="171" y="500"/>
                    <a:pt x="269" y="500"/>
                  </a:cubicBezTo>
                  <a:cubicBezTo>
                    <a:pt x="418" y="500"/>
                    <a:pt x="570" y="373"/>
                    <a:pt x="511" y="182"/>
                  </a:cubicBezTo>
                  <a:cubicBezTo>
                    <a:pt x="480" y="76"/>
                    <a:pt x="3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1"/>
            <p:cNvSpPr/>
            <p:nvPr/>
          </p:nvSpPr>
          <p:spPr>
            <a:xfrm rot="3607546">
              <a:off x="1040377" y="4757194"/>
              <a:ext cx="36806" cy="56766"/>
            </a:xfrm>
            <a:custGeom>
              <a:avLst/>
              <a:gdLst/>
              <a:ahLst/>
              <a:cxnLst/>
              <a:rect l="l" t="t" r="r" b="b"/>
              <a:pathLst>
                <a:path w="2233" h="3444" extrusionOk="0">
                  <a:moveTo>
                    <a:pt x="924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06" y="2639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72"/>
                  </a:lnTo>
                  <a:lnTo>
                    <a:pt x="579" y="543"/>
                  </a:lnTo>
                  <a:lnTo>
                    <a:pt x="797" y="483"/>
                  </a:lnTo>
                  <a:cubicBezTo>
                    <a:pt x="838" y="467"/>
                    <a:pt x="881" y="460"/>
                    <a:pt x="924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43"/>
                  </a:lnTo>
                  <a:lnTo>
                    <a:pt x="917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14" y="648"/>
                  </a:lnTo>
                  <a:cubicBezTo>
                    <a:pt x="1669" y="415"/>
                    <a:pt x="1526" y="220"/>
                    <a:pt x="1338" y="92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1"/>
            <p:cNvSpPr/>
            <p:nvPr/>
          </p:nvSpPr>
          <p:spPr>
            <a:xfrm rot="3607546">
              <a:off x="1066654" y="4781179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4" y="476"/>
                  </a:moveTo>
                  <a:cubicBezTo>
                    <a:pt x="869" y="476"/>
                    <a:pt x="915" y="485"/>
                    <a:pt x="962" y="507"/>
                  </a:cubicBezTo>
                  <a:cubicBezTo>
                    <a:pt x="1045" y="552"/>
                    <a:pt x="1105" y="634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1" y="2595"/>
                    <a:pt x="1586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8" y="2830"/>
                    <a:pt x="1325" y="2834"/>
                    <a:pt x="1293" y="2834"/>
                  </a:cubicBezTo>
                  <a:cubicBezTo>
                    <a:pt x="1244" y="2834"/>
                    <a:pt x="1195" y="2824"/>
                    <a:pt x="1150" y="2806"/>
                  </a:cubicBezTo>
                  <a:cubicBezTo>
                    <a:pt x="1067" y="2761"/>
                    <a:pt x="1007" y="2678"/>
                    <a:pt x="984" y="2588"/>
                  </a:cubicBezTo>
                  <a:lnTo>
                    <a:pt x="504" y="905"/>
                  </a:lnTo>
                  <a:cubicBezTo>
                    <a:pt x="466" y="815"/>
                    <a:pt x="474" y="717"/>
                    <a:pt x="526" y="634"/>
                  </a:cubicBezTo>
                  <a:cubicBezTo>
                    <a:pt x="571" y="559"/>
                    <a:pt x="639" y="514"/>
                    <a:pt x="721" y="492"/>
                  </a:cubicBezTo>
                  <a:cubicBezTo>
                    <a:pt x="754" y="482"/>
                    <a:pt x="789" y="476"/>
                    <a:pt x="824" y="476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45" y="1033"/>
                  </a:cubicBezTo>
                  <a:lnTo>
                    <a:pt x="534" y="2723"/>
                  </a:lnTo>
                  <a:cubicBezTo>
                    <a:pt x="564" y="2843"/>
                    <a:pt x="624" y="2948"/>
                    <a:pt x="699" y="3046"/>
                  </a:cubicBezTo>
                  <a:cubicBezTo>
                    <a:pt x="767" y="3121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16" y="3249"/>
                    <a:pt x="1706" y="3204"/>
                    <a:pt x="1788" y="3151"/>
                  </a:cubicBezTo>
                  <a:cubicBezTo>
                    <a:pt x="1871" y="3091"/>
                    <a:pt x="1939" y="3016"/>
                    <a:pt x="1991" y="2933"/>
                  </a:cubicBezTo>
                  <a:cubicBezTo>
                    <a:pt x="2051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97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53" y="191"/>
                    <a:pt x="1262" y="123"/>
                    <a:pt x="1165" y="78"/>
                  </a:cubicBezTo>
                  <a:cubicBezTo>
                    <a:pt x="1075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1"/>
            <p:cNvSpPr/>
            <p:nvPr/>
          </p:nvSpPr>
          <p:spPr>
            <a:xfrm rot="3607546">
              <a:off x="1096983" y="4811155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35" y="128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37" y="331"/>
                  </a:lnTo>
                  <a:lnTo>
                    <a:pt x="1" y="451"/>
                  </a:lnTo>
                  <a:lnTo>
                    <a:pt x="917" y="3652"/>
                  </a:lnTo>
                  <a:lnTo>
                    <a:pt x="1376" y="3516"/>
                  </a:lnTo>
                  <a:lnTo>
                    <a:pt x="820" y="1600"/>
                  </a:lnTo>
                  <a:lnTo>
                    <a:pt x="835" y="1600"/>
                  </a:lnTo>
                  <a:lnTo>
                    <a:pt x="2082" y="3313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1"/>
            <p:cNvSpPr/>
            <p:nvPr/>
          </p:nvSpPr>
          <p:spPr>
            <a:xfrm rot="3607546">
              <a:off x="1124178" y="4836838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4" y="477"/>
                  </a:moveTo>
                  <a:cubicBezTo>
                    <a:pt x="871" y="477"/>
                    <a:pt x="918" y="486"/>
                    <a:pt x="962" y="506"/>
                  </a:cubicBezTo>
                  <a:cubicBezTo>
                    <a:pt x="1044" y="551"/>
                    <a:pt x="1105" y="633"/>
                    <a:pt x="1127" y="724"/>
                  </a:cubicBezTo>
                  <a:lnTo>
                    <a:pt x="1608" y="2407"/>
                  </a:lnTo>
                  <a:cubicBezTo>
                    <a:pt x="1638" y="2497"/>
                    <a:pt x="1630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5"/>
                    <a:pt x="1150" y="2805"/>
                  </a:cubicBezTo>
                  <a:cubicBezTo>
                    <a:pt x="1067" y="2760"/>
                    <a:pt x="1007" y="2677"/>
                    <a:pt x="984" y="2587"/>
                  </a:cubicBezTo>
                  <a:lnTo>
                    <a:pt x="511" y="904"/>
                  </a:lnTo>
                  <a:cubicBezTo>
                    <a:pt x="473" y="814"/>
                    <a:pt x="481" y="716"/>
                    <a:pt x="533" y="633"/>
                  </a:cubicBezTo>
                  <a:cubicBezTo>
                    <a:pt x="597" y="532"/>
                    <a:pt x="710" y="477"/>
                    <a:pt x="824" y="477"/>
                  </a:cubicBezTo>
                  <a:close/>
                  <a:moveTo>
                    <a:pt x="827" y="0"/>
                  </a:moveTo>
                  <a:cubicBezTo>
                    <a:pt x="747" y="0"/>
                    <a:pt x="666" y="14"/>
                    <a:pt x="586" y="32"/>
                  </a:cubicBezTo>
                  <a:cubicBezTo>
                    <a:pt x="496" y="62"/>
                    <a:pt x="406" y="100"/>
                    <a:pt x="331" y="160"/>
                  </a:cubicBezTo>
                  <a:cubicBezTo>
                    <a:pt x="248" y="220"/>
                    <a:pt x="173" y="295"/>
                    <a:pt x="120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8" y="919"/>
                    <a:pt x="45" y="1032"/>
                  </a:cubicBezTo>
                  <a:lnTo>
                    <a:pt x="526" y="2722"/>
                  </a:lnTo>
                  <a:cubicBezTo>
                    <a:pt x="556" y="2835"/>
                    <a:pt x="616" y="2948"/>
                    <a:pt x="691" y="3045"/>
                  </a:cubicBezTo>
                  <a:cubicBezTo>
                    <a:pt x="759" y="3120"/>
                    <a:pt x="849" y="3188"/>
                    <a:pt x="939" y="3233"/>
                  </a:cubicBezTo>
                  <a:cubicBezTo>
                    <a:pt x="1029" y="3278"/>
                    <a:pt x="1127" y="3301"/>
                    <a:pt x="1232" y="3308"/>
                  </a:cubicBezTo>
                  <a:cubicBezTo>
                    <a:pt x="1250" y="3310"/>
                    <a:pt x="1267" y="3310"/>
                    <a:pt x="1284" y="3310"/>
                  </a:cubicBezTo>
                  <a:cubicBezTo>
                    <a:pt x="1364" y="3310"/>
                    <a:pt x="1444" y="3297"/>
                    <a:pt x="1518" y="3278"/>
                  </a:cubicBezTo>
                  <a:cubicBezTo>
                    <a:pt x="1615" y="3248"/>
                    <a:pt x="1698" y="3203"/>
                    <a:pt x="1781" y="3150"/>
                  </a:cubicBezTo>
                  <a:cubicBezTo>
                    <a:pt x="1863" y="3090"/>
                    <a:pt x="1931" y="3015"/>
                    <a:pt x="1984" y="2933"/>
                  </a:cubicBezTo>
                  <a:cubicBezTo>
                    <a:pt x="2044" y="2842"/>
                    <a:pt x="2081" y="2745"/>
                    <a:pt x="2089" y="2640"/>
                  </a:cubicBezTo>
                  <a:cubicBezTo>
                    <a:pt x="2111" y="2519"/>
                    <a:pt x="2096" y="2392"/>
                    <a:pt x="2059" y="2279"/>
                  </a:cubicBezTo>
                  <a:lnTo>
                    <a:pt x="1578" y="588"/>
                  </a:lnTo>
                  <a:cubicBezTo>
                    <a:pt x="1540" y="476"/>
                    <a:pt x="1488" y="363"/>
                    <a:pt x="1413" y="273"/>
                  </a:cubicBezTo>
                  <a:cubicBezTo>
                    <a:pt x="1345" y="190"/>
                    <a:pt x="1255" y="123"/>
                    <a:pt x="1165" y="77"/>
                  </a:cubicBezTo>
                  <a:cubicBezTo>
                    <a:pt x="1074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 rot="3607546">
              <a:off x="1144864" y="4850416"/>
              <a:ext cx="31350" cy="57343"/>
            </a:xfrm>
            <a:custGeom>
              <a:avLst/>
              <a:gdLst/>
              <a:ahLst/>
              <a:cxnLst/>
              <a:rect l="l" t="t" r="r" b="b"/>
              <a:pathLst>
                <a:path w="1902" h="3479" extrusionOk="0">
                  <a:moveTo>
                    <a:pt x="1510" y="0"/>
                  </a:moveTo>
                  <a:lnTo>
                    <a:pt x="0" y="444"/>
                  </a:lnTo>
                  <a:lnTo>
                    <a:pt x="120" y="872"/>
                  </a:lnTo>
                  <a:lnTo>
                    <a:pt x="646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 rot="3607546">
              <a:off x="1174687" y="4885394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796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69" y="111"/>
                    <a:pt x="279" y="179"/>
                  </a:cubicBezTo>
                  <a:cubicBezTo>
                    <a:pt x="204" y="239"/>
                    <a:pt x="144" y="314"/>
                    <a:pt x="91" y="397"/>
                  </a:cubicBezTo>
                  <a:cubicBezTo>
                    <a:pt x="46" y="487"/>
                    <a:pt x="16" y="577"/>
                    <a:pt x="8" y="675"/>
                  </a:cubicBezTo>
                  <a:cubicBezTo>
                    <a:pt x="1" y="780"/>
                    <a:pt x="8" y="885"/>
                    <a:pt x="38" y="983"/>
                  </a:cubicBezTo>
                  <a:lnTo>
                    <a:pt x="542" y="2741"/>
                  </a:lnTo>
                  <a:cubicBezTo>
                    <a:pt x="579" y="2869"/>
                    <a:pt x="639" y="2982"/>
                    <a:pt x="722" y="3079"/>
                  </a:cubicBezTo>
                  <a:cubicBezTo>
                    <a:pt x="790" y="3162"/>
                    <a:pt x="872" y="3222"/>
                    <a:pt x="963" y="3260"/>
                  </a:cubicBezTo>
                  <a:cubicBezTo>
                    <a:pt x="1053" y="3297"/>
                    <a:pt x="1150" y="3320"/>
                    <a:pt x="1248" y="3320"/>
                  </a:cubicBezTo>
                  <a:cubicBezTo>
                    <a:pt x="1338" y="3312"/>
                    <a:pt x="1428" y="3305"/>
                    <a:pt x="1519" y="3275"/>
                  </a:cubicBezTo>
                  <a:cubicBezTo>
                    <a:pt x="1616" y="3245"/>
                    <a:pt x="1714" y="3199"/>
                    <a:pt x="1789" y="3132"/>
                  </a:cubicBezTo>
                  <a:cubicBezTo>
                    <a:pt x="1864" y="3072"/>
                    <a:pt x="1924" y="2989"/>
                    <a:pt x="1977" y="2906"/>
                  </a:cubicBezTo>
                  <a:cubicBezTo>
                    <a:pt x="2022" y="2816"/>
                    <a:pt x="2052" y="2719"/>
                    <a:pt x="2060" y="2621"/>
                  </a:cubicBezTo>
                  <a:cubicBezTo>
                    <a:pt x="2075" y="2523"/>
                    <a:pt x="2067" y="2418"/>
                    <a:pt x="2037" y="2328"/>
                  </a:cubicBezTo>
                  <a:lnTo>
                    <a:pt x="1977" y="2133"/>
                  </a:lnTo>
                  <a:lnTo>
                    <a:pt x="1519" y="2268"/>
                  </a:lnTo>
                  <a:lnTo>
                    <a:pt x="1564" y="2418"/>
                  </a:lnTo>
                  <a:cubicBezTo>
                    <a:pt x="1579" y="2478"/>
                    <a:pt x="1586" y="2531"/>
                    <a:pt x="1586" y="2583"/>
                  </a:cubicBezTo>
                  <a:cubicBezTo>
                    <a:pt x="1579" y="2628"/>
                    <a:pt x="1564" y="2666"/>
                    <a:pt x="1541" y="2704"/>
                  </a:cubicBezTo>
                  <a:cubicBezTo>
                    <a:pt x="1519" y="2734"/>
                    <a:pt x="1496" y="2764"/>
                    <a:pt x="1466" y="2786"/>
                  </a:cubicBezTo>
                  <a:cubicBezTo>
                    <a:pt x="1436" y="2801"/>
                    <a:pt x="1398" y="2816"/>
                    <a:pt x="1368" y="2824"/>
                  </a:cubicBezTo>
                  <a:cubicBezTo>
                    <a:pt x="1337" y="2838"/>
                    <a:pt x="1305" y="2845"/>
                    <a:pt x="1273" y="2845"/>
                  </a:cubicBezTo>
                  <a:cubicBezTo>
                    <a:pt x="1220" y="2845"/>
                    <a:pt x="1167" y="2826"/>
                    <a:pt x="1120" y="2794"/>
                  </a:cubicBezTo>
                  <a:cubicBezTo>
                    <a:pt x="1060" y="2741"/>
                    <a:pt x="1015" y="2666"/>
                    <a:pt x="993" y="2583"/>
                  </a:cubicBezTo>
                  <a:lnTo>
                    <a:pt x="527" y="945"/>
                  </a:lnTo>
                  <a:cubicBezTo>
                    <a:pt x="497" y="855"/>
                    <a:pt x="489" y="765"/>
                    <a:pt x="504" y="667"/>
                  </a:cubicBezTo>
                  <a:cubicBezTo>
                    <a:pt x="519" y="585"/>
                    <a:pt x="587" y="532"/>
                    <a:pt x="700" y="495"/>
                  </a:cubicBezTo>
                  <a:cubicBezTo>
                    <a:pt x="725" y="488"/>
                    <a:pt x="751" y="484"/>
                    <a:pt x="776" y="484"/>
                  </a:cubicBezTo>
                  <a:cubicBezTo>
                    <a:pt x="832" y="484"/>
                    <a:pt x="886" y="501"/>
                    <a:pt x="933" y="532"/>
                  </a:cubicBezTo>
                  <a:cubicBezTo>
                    <a:pt x="1008" y="585"/>
                    <a:pt x="1053" y="660"/>
                    <a:pt x="1075" y="750"/>
                  </a:cubicBezTo>
                  <a:lnTo>
                    <a:pt x="1120" y="900"/>
                  </a:lnTo>
                  <a:lnTo>
                    <a:pt x="1579" y="773"/>
                  </a:lnTo>
                  <a:lnTo>
                    <a:pt x="1526" y="592"/>
                  </a:lnTo>
                  <a:cubicBezTo>
                    <a:pt x="1496" y="480"/>
                    <a:pt x="1451" y="382"/>
                    <a:pt x="1383" y="299"/>
                  </a:cubicBezTo>
                  <a:cubicBezTo>
                    <a:pt x="1323" y="217"/>
                    <a:pt x="1241" y="149"/>
                    <a:pt x="1158" y="96"/>
                  </a:cubicBezTo>
                  <a:cubicBezTo>
                    <a:pt x="1068" y="51"/>
                    <a:pt x="978" y="21"/>
                    <a:pt x="880" y="6"/>
                  </a:cubicBezTo>
                  <a:cubicBezTo>
                    <a:pt x="852" y="2"/>
                    <a:pt x="824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 rot="3607546">
              <a:off x="1192879" y="4908005"/>
              <a:ext cx="42113" cy="56898"/>
            </a:xfrm>
            <a:custGeom>
              <a:avLst/>
              <a:gdLst/>
              <a:ahLst/>
              <a:cxnLst/>
              <a:rect l="l" t="t" r="r" b="b"/>
              <a:pathLst>
                <a:path w="2555" h="3452" extrusionOk="0">
                  <a:moveTo>
                    <a:pt x="1030" y="461"/>
                  </a:moveTo>
                  <a:cubicBezTo>
                    <a:pt x="1082" y="469"/>
                    <a:pt x="1127" y="491"/>
                    <a:pt x="1172" y="529"/>
                  </a:cubicBezTo>
                  <a:cubicBezTo>
                    <a:pt x="1218" y="566"/>
                    <a:pt x="1248" y="611"/>
                    <a:pt x="1278" y="664"/>
                  </a:cubicBezTo>
                  <a:cubicBezTo>
                    <a:pt x="1300" y="732"/>
                    <a:pt x="1330" y="807"/>
                    <a:pt x="1353" y="874"/>
                  </a:cubicBezTo>
                  <a:cubicBezTo>
                    <a:pt x="1368" y="950"/>
                    <a:pt x="1383" y="1017"/>
                    <a:pt x="1398" y="1092"/>
                  </a:cubicBezTo>
                  <a:cubicBezTo>
                    <a:pt x="1405" y="1145"/>
                    <a:pt x="1405" y="1205"/>
                    <a:pt x="1390" y="1258"/>
                  </a:cubicBezTo>
                  <a:cubicBezTo>
                    <a:pt x="1375" y="1310"/>
                    <a:pt x="1345" y="1355"/>
                    <a:pt x="1308" y="1393"/>
                  </a:cubicBezTo>
                  <a:cubicBezTo>
                    <a:pt x="1255" y="1430"/>
                    <a:pt x="1187" y="1460"/>
                    <a:pt x="1127" y="1483"/>
                  </a:cubicBezTo>
                  <a:lnTo>
                    <a:pt x="864" y="1551"/>
                  </a:lnTo>
                  <a:lnTo>
                    <a:pt x="579" y="559"/>
                  </a:lnTo>
                  <a:lnTo>
                    <a:pt x="812" y="491"/>
                  </a:lnTo>
                  <a:cubicBezTo>
                    <a:pt x="879" y="469"/>
                    <a:pt x="955" y="461"/>
                    <a:pt x="1030" y="461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7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08"/>
                    <a:pt x="1856" y="1258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5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 rot="3607546">
              <a:off x="1220311" y="4929850"/>
              <a:ext cx="34828" cy="54574"/>
            </a:xfrm>
            <a:custGeom>
              <a:avLst/>
              <a:gdLst/>
              <a:ahLst/>
              <a:cxnLst/>
              <a:rect l="l" t="t" r="r" b="b"/>
              <a:pathLst>
                <a:path w="2113" h="3311" extrusionOk="0">
                  <a:moveTo>
                    <a:pt x="825" y="473"/>
                  </a:moveTo>
                  <a:cubicBezTo>
                    <a:pt x="873" y="473"/>
                    <a:pt x="919" y="484"/>
                    <a:pt x="963" y="506"/>
                  </a:cubicBezTo>
                  <a:cubicBezTo>
                    <a:pt x="1045" y="551"/>
                    <a:pt x="1105" y="626"/>
                    <a:pt x="1128" y="724"/>
                  </a:cubicBezTo>
                  <a:lnTo>
                    <a:pt x="1601" y="2407"/>
                  </a:lnTo>
                  <a:cubicBezTo>
                    <a:pt x="1639" y="2497"/>
                    <a:pt x="1624" y="2595"/>
                    <a:pt x="1579" y="2678"/>
                  </a:cubicBezTo>
                  <a:cubicBezTo>
                    <a:pt x="1534" y="2745"/>
                    <a:pt x="1466" y="2798"/>
                    <a:pt x="1383" y="2820"/>
                  </a:cubicBezTo>
                  <a:cubicBezTo>
                    <a:pt x="1354" y="2829"/>
                    <a:pt x="1322" y="2833"/>
                    <a:pt x="1290" y="2833"/>
                  </a:cubicBezTo>
                  <a:cubicBezTo>
                    <a:pt x="1241" y="2833"/>
                    <a:pt x="1191" y="2824"/>
                    <a:pt x="1151" y="2805"/>
                  </a:cubicBezTo>
                  <a:cubicBezTo>
                    <a:pt x="1060" y="2760"/>
                    <a:pt x="1000" y="2678"/>
                    <a:pt x="985" y="2587"/>
                  </a:cubicBezTo>
                  <a:lnTo>
                    <a:pt x="504" y="904"/>
                  </a:lnTo>
                  <a:cubicBezTo>
                    <a:pt x="474" y="814"/>
                    <a:pt x="482" y="717"/>
                    <a:pt x="527" y="634"/>
                  </a:cubicBezTo>
                  <a:cubicBezTo>
                    <a:pt x="572" y="559"/>
                    <a:pt x="640" y="514"/>
                    <a:pt x="722" y="491"/>
                  </a:cubicBezTo>
                  <a:cubicBezTo>
                    <a:pt x="757" y="479"/>
                    <a:pt x="791" y="473"/>
                    <a:pt x="825" y="473"/>
                  </a:cubicBezTo>
                  <a:close/>
                  <a:moveTo>
                    <a:pt x="803" y="0"/>
                  </a:moveTo>
                  <a:cubicBezTo>
                    <a:pt x="729" y="0"/>
                    <a:pt x="656" y="10"/>
                    <a:pt x="587" y="33"/>
                  </a:cubicBezTo>
                  <a:cubicBezTo>
                    <a:pt x="489" y="63"/>
                    <a:pt x="407" y="101"/>
                    <a:pt x="324" y="161"/>
                  </a:cubicBezTo>
                  <a:cubicBezTo>
                    <a:pt x="241" y="221"/>
                    <a:pt x="174" y="296"/>
                    <a:pt x="121" y="379"/>
                  </a:cubicBezTo>
                  <a:cubicBezTo>
                    <a:pt x="61" y="469"/>
                    <a:pt x="31" y="566"/>
                    <a:pt x="16" y="672"/>
                  </a:cubicBezTo>
                  <a:cubicBezTo>
                    <a:pt x="1" y="792"/>
                    <a:pt x="8" y="919"/>
                    <a:pt x="46" y="1032"/>
                  </a:cubicBezTo>
                  <a:lnTo>
                    <a:pt x="527" y="2723"/>
                  </a:lnTo>
                  <a:cubicBezTo>
                    <a:pt x="564" y="2835"/>
                    <a:pt x="617" y="2948"/>
                    <a:pt x="700" y="3046"/>
                  </a:cubicBezTo>
                  <a:cubicBezTo>
                    <a:pt x="767" y="3121"/>
                    <a:pt x="850" y="3189"/>
                    <a:pt x="948" y="3234"/>
                  </a:cubicBezTo>
                  <a:cubicBezTo>
                    <a:pt x="1038" y="3271"/>
                    <a:pt x="1128" y="3301"/>
                    <a:pt x="1233" y="3309"/>
                  </a:cubicBezTo>
                  <a:cubicBezTo>
                    <a:pt x="1250" y="3310"/>
                    <a:pt x="1268" y="3311"/>
                    <a:pt x="1285" y="3311"/>
                  </a:cubicBezTo>
                  <a:cubicBezTo>
                    <a:pt x="1365" y="3311"/>
                    <a:pt x="1444" y="3297"/>
                    <a:pt x="1519" y="3279"/>
                  </a:cubicBezTo>
                  <a:cubicBezTo>
                    <a:pt x="1616" y="3249"/>
                    <a:pt x="1707" y="3204"/>
                    <a:pt x="1782" y="3151"/>
                  </a:cubicBezTo>
                  <a:cubicBezTo>
                    <a:pt x="1864" y="3091"/>
                    <a:pt x="1932" y="3016"/>
                    <a:pt x="1992" y="2933"/>
                  </a:cubicBezTo>
                  <a:cubicBezTo>
                    <a:pt x="2045" y="2843"/>
                    <a:pt x="2082" y="2745"/>
                    <a:pt x="2097" y="2640"/>
                  </a:cubicBezTo>
                  <a:cubicBezTo>
                    <a:pt x="2112" y="2520"/>
                    <a:pt x="2097" y="2392"/>
                    <a:pt x="2060" y="2279"/>
                  </a:cubicBezTo>
                  <a:lnTo>
                    <a:pt x="1579" y="589"/>
                  </a:lnTo>
                  <a:cubicBezTo>
                    <a:pt x="1549" y="476"/>
                    <a:pt x="1489" y="363"/>
                    <a:pt x="1413" y="273"/>
                  </a:cubicBezTo>
                  <a:cubicBezTo>
                    <a:pt x="1346" y="191"/>
                    <a:pt x="1263" y="123"/>
                    <a:pt x="1166" y="78"/>
                  </a:cubicBezTo>
                  <a:cubicBezTo>
                    <a:pt x="1075" y="33"/>
                    <a:pt x="978" y="10"/>
                    <a:pt x="873" y="3"/>
                  </a:cubicBezTo>
                  <a:cubicBezTo>
                    <a:pt x="849" y="1"/>
                    <a:pt x="826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 rot="3607546">
              <a:off x="1243297" y="4952072"/>
              <a:ext cx="34317" cy="54558"/>
            </a:xfrm>
            <a:custGeom>
              <a:avLst/>
              <a:gdLst/>
              <a:ahLst/>
              <a:cxnLst/>
              <a:rect l="l" t="t" r="r" b="b"/>
              <a:pathLst>
                <a:path w="2082" h="3310" extrusionOk="0">
                  <a:moveTo>
                    <a:pt x="803" y="1"/>
                  </a:moveTo>
                  <a:cubicBezTo>
                    <a:pt x="730" y="1"/>
                    <a:pt x="657" y="11"/>
                    <a:pt x="587" y="31"/>
                  </a:cubicBezTo>
                  <a:cubicBezTo>
                    <a:pt x="467" y="61"/>
                    <a:pt x="354" y="121"/>
                    <a:pt x="256" y="204"/>
                  </a:cubicBezTo>
                  <a:cubicBezTo>
                    <a:pt x="174" y="271"/>
                    <a:pt x="113" y="362"/>
                    <a:pt x="68" y="459"/>
                  </a:cubicBezTo>
                  <a:cubicBezTo>
                    <a:pt x="31" y="557"/>
                    <a:pt x="8" y="670"/>
                    <a:pt x="8" y="775"/>
                  </a:cubicBezTo>
                  <a:cubicBezTo>
                    <a:pt x="1" y="895"/>
                    <a:pt x="23" y="1015"/>
                    <a:pt x="53" y="1128"/>
                  </a:cubicBezTo>
                  <a:cubicBezTo>
                    <a:pt x="98" y="1301"/>
                    <a:pt x="181" y="1466"/>
                    <a:pt x="301" y="1601"/>
                  </a:cubicBezTo>
                  <a:cubicBezTo>
                    <a:pt x="429" y="1729"/>
                    <a:pt x="602" y="1797"/>
                    <a:pt x="790" y="1804"/>
                  </a:cubicBezTo>
                  <a:lnTo>
                    <a:pt x="1150" y="1849"/>
                  </a:lnTo>
                  <a:cubicBezTo>
                    <a:pt x="1203" y="1849"/>
                    <a:pt x="1256" y="1864"/>
                    <a:pt x="1308" y="1872"/>
                  </a:cubicBezTo>
                  <a:cubicBezTo>
                    <a:pt x="1346" y="1887"/>
                    <a:pt x="1383" y="1902"/>
                    <a:pt x="1413" y="1932"/>
                  </a:cubicBezTo>
                  <a:cubicBezTo>
                    <a:pt x="1443" y="1962"/>
                    <a:pt x="1473" y="2007"/>
                    <a:pt x="1488" y="2052"/>
                  </a:cubicBezTo>
                  <a:cubicBezTo>
                    <a:pt x="1519" y="2120"/>
                    <a:pt x="1541" y="2187"/>
                    <a:pt x="1556" y="2255"/>
                  </a:cubicBezTo>
                  <a:cubicBezTo>
                    <a:pt x="1579" y="2323"/>
                    <a:pt x="1594" y="2390"/>
                    <a:pt x="1609" y="2450"/>
                  </a:cubicBezTo>
                  <a:cubicBezTo>
                    <a:pt x="1616" y="2503"/>
                    <a:pt x="1616" y="2563"/>
                    <a:pt x="1609" y="2616"/>
                  </a:cubicBezTo>
                  <a:cubicBezTo>
                    <a:pt x="1594" y="2661"/>
                    <a:pt x="1571" y="2706"/>
                    <a:pt x="1534" y="2736"/>
                  </a:cubicBezTo>
                  <a:cubicBezTo>
                    <a:pt x="1481" y="2781"/>
                    <a:pt x="1428" y="2811"/>
                    <a:pt x="1361" y="2826"/>
                  </a:cubicBezTo>
                  <a:cubicBezTo>
                    <a:pt x="1327" y="2840"/>
                    <a:pt x="1291" y="2847"/>
                    <a:pt x="1254" y="2847"/>
                  </a:cubicBezTo>
                  <a:cubicBezTo>
                    <a:pt x="1194" y="2847"/>
                    <a:pt x="1134" y="2829"/>
                    <a:pt x="1083" y="2796"/>
                  </a:cubicBezTo>
                  <a:cubicBezTo>
                    <a:pt x="1015" y="2743"/>
                    <a:pt x="963" y="2668"/>
                    <a:pt x="940" y="2593"/>
                  </a:cubicBezTo>
                  <a:lnTo>
                    <a:pt x="902" y="2443"/>
                  </a:lnTo>
                  <a:lnTo>
                    <a:pt x="444" y="2578"/>
                  </a:lnTo>
                  <a:lnTo>
                    <a:pt x="489" y="2751"/>
                  </a:lnTo>
                  <a:cubicBezTo>
                    <a:pt x="519" y="2848"/>
                    <a:pt x="572" y="2946"/>
                    <a:pt x="639" y="3029"/>
                  </a:cubicBezTo>
                  <a:cubicBezTo>
                    <a:pt x="707" y="3104"/>
                    <a:pt x="782" y="3172"/>
                    <a:pt x="872" y="3217"/>
                  </a:cubicBezTo>
                  <a:cubicBezTo>
                    <a:pt x="963" y="3269"/>
                    <a:pt x="1060" y="3299"/>
                    <a:pt x="1165" y="3307"/>
                  </a:cubicBezTo>
                  <a:cubicBezTo>
                    <a:pt x="1190" y="3309"/>
                    <a:pt x="1215" y="3310"/>
                    <a:pt x="1241" y="3310"/>
                  </a:cubicBezTo>
                  <a:cubicBezTo>
                    <a:pt x="1323" y="3310"/>
                    <a:pt x="1408" y="3300"/>
                    <a:pt x="1488" y="3277"/>
                  </a:cubicBezTo>
                  <a:cubicBezTo>
                    <a:pt x="1616" y="3247"/>
                    <a:pt x="1736" y="3179"/>
                    <a:pt x="1842" y="3096"/>
                  </a:cubicBezTo>
                  <a:cubicBezTo>
                    <a:pt x="1924" y="3021"/>
                    <a:pt x="1992" y="2931"/>
                    <a:pt x="2029" y="2833"/>
                  </a:cubicBezTo>
                  <a:cubicBezTo>
                    <a:pt x="2067" y="2728"/>
                    <a:pt x="2082" y="2608"/>
                    <a:pt x="2074" y="2495"/>
                  </a:cubicBezTo>
                  <a:cubicBezTo>
                    <a:pt x="2067" y="2368"/>
                    <a:pt x="2044" y="2240"/>
                    <a:pt x="2007" y="2112"/>
                  </a:cubicBezTo>
                  <a:cubicBezTo>
                    <a:pt x="1977" y="2007"/>
                    <a:pt x="1939" y="1909"/>
                    <a:pt x="1902" y="1804"/>
                  </a:cubicBezTo>
                  <a:cubicBezTo>
                    <a:pt x="1864" y="1721"/>
                    <a:pt x="1819" y="1646"/>
                    <a:pt x="1759" y="1586"/>
                  </a:cubicBezTo>
                  <a:cubicBezTo>
                    <a:pt x="1706" y="1526"/>
                    <a:pt x="1639" y="1474"/>
                    <a:pt x="1564" y="1443"/>
                  </a:cubicBezTo>
                  <a:cubicBezTo>
                    <a:pt x="1473" y="1406"/>
                    <a:pt x="1376" y="1383"/>
                    <a:pt x="1278" y="1376"/>
                  </a:cubicBezTo>
                  <a:lnTo>
                    <a:pt x="887" y="1338"/>
                  </a:lnTo>
                  <a:cubicBezTo>
                    <a:pt x="835" y="1331"/>
                    <a:pt x="775" y="1323"/>
                    <a:pt x="722" y="1308"/>
                  </a:cubicBezTo>
                  <a:cubicBezTo>
                    <a:pt x="685" y="1293"/>
                    <a:pt x="654" y="1278"/>
                    <a:pt x="624" y="1248"/>
                  </a:cubicBezTo>
                  <a:cubicBezTo>
                    <a:pt x="594" y="1218"/>
                    <a:pt x="572" y="1181"/>
                    <a:pt x="557" y="1143"/>
                  </a:cubicBezTo>
                  <a:cubicBezTo>
                    <a:pt x="542" y="1105"/>
                    <a:pt x="519" y="1053"/>
                    <a:pt x="504" y="985"/>
                  </a:cubicBezTo>
                  <a:cubicBezTo>
                    <a:pt x="489" y="933"/>
                    <a:pt x="482" y="880"/>
                    <a:pt x="474" y="827"/>
                  </a:cubicBezTo>
                  <a:cubicBezTo>
                    <a:pt x="467" y="782"/>
                    <a:pt x="467" y="730"/>
                    <a:pt x="482" y="685"/>
                  </a:cubicBezTo>
                  <a:cubicBezTo>
                    <a:pt x="497" y="640"/>
                    <a:pt x="519" y="602"/>
                    <a:pt x="549" y="564"/>
                  </a:cubicBezTo>
                  <a:cubicBezTo>
                    <a:pt x="587" y="527"/>
                    <a:pt x="639" y="497"/>
                    <a:pt x="692" y="489"/>
                  </a:cubicBezTo>
                  <a:cubicBezTo>
                    <a:pt x="727" y="473"/>
                    <a:pt x="764" y="465"/>
                    <a:pt x="800" y="465"/>
                  </a:cubicBezTo>
                  <a:cubicBezTo>
                    <a:pt x="863" y="465"/>
                    <a:pt x="925" y="489"/>
                    <a:pt x="978" y="527"/>
                  </a:cubicBezTo>
                  <a:cubicBezTo>
                    <a:pt x="1045" y="594"/>
                    <a:pt x="1098" y="685"/>
                    <a:pt x="1128" y="775"/>
                  </a:cubicBezTo>
                  <a:lnTo>
                    <a:pt x="1158" y="880"/>
                  </a:lnTo>
                  <a:lnTo>
                    <a:pt x="1616" y="752"/>
                  </a:lnTo>
                  <a:lnTo>
                    <a:pt x="1556" y="534"/>
                  </a:lnTo>
                  <a:cubicBezTo>
                    <a:pt x="1526" y="444"/>
                    <a:pt x="1481" y="362"/>
                    <a:pt x="1421" y="286"/>
                  </a:cubicBezTo>
                  <a:cubicBezTo>
                    <a:pt x="1361" y="211"/>
                    <a:pt x="1286" y="144"/>
                    <a:pt x="1203" y="99"/>
                  </a:cubicBezTo>
                  <a:cubicBezTo>
                    <a:pt x="1113" y="46"/>
                    <a:pt x="1015" y="16"/>
                    <a:pt x="910" y="8"/>
                  </a:cubicBezTo>
                  <a:cubicBezTo>
                    <a:pt x="875" y="3"/>
                    <a:pt x="83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 rot="3607546">
              <a:off x="1265588" y="4973324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797" y="0"/>
                  </a:moveTo>
                  <a:cubicBezTo>
                    <a:pt x="723" y="0"/>
                    <a:pt x="649" y="10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56"/>
                    <a:pt x="1" y="669"/>
                    <a:pt x="1" y="782"/>
                  </a:cubicBezTo>
                  <a:cubicBezTo>
                    <a:pt x="1" y="902"/>
                    <a:pt x="16" y="1022"/>
                    <a:pt x="46" y="1135"/>
                  </a:cubicBezTo>
                  <a:cubicBezTo>
                    <a:pt x="91" y="1308"/>
                    <a:pt x="173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75" y="1909"/>
                    <a:pt x="1406" y="1939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33" y="2187"/>
                    <a:pt x="1556" y="2254"/>
                  </a:cubicBezTo>
                  <a:cubicBezTo>
                    <a:pt x="1571" y="2330"/>
                    <a:pt x="1586" y="2397"/>
                    <a:pt x="1601" y="2457"/>
                  </a:cubicBezTo>
                  <a:cubicBezTo>
                    <a:pt x="1608" y="2510"/>
                    <a:pt x="1608" y="2563"/>
                    <a:pt x="1601" y="2623"/>
                  </a:cubicBezTo>
                  <a:cubicBezTo>
                    <a:pt x="1586" y="2668"/>
                    <a:pt x="1563" y="2713"/>
                    <a:pt x="1526" y="2743"/>
                  </a:cubicBezTo>
                  <a:cubicBezTo>
                    <a:pt x="1481" y="2788"/>
                    <a:pt x="1421" y="2818"/>
                    <a:pt x="1353" y="2833"/>
                  </a:cubicBezTo>
                  <a:cubicBezTo>
                    <a:pt x="1318" y="2845"/>
                    <a:pt x="1281" y="2851"/>
                    <a:pt x="1244" y="2851"/>
                  </a:cubicBezTo>
                  <a:cubicBezTo>
                    <a:pt x="1185" y="2851"/>
                    <a:pt x="1126" y="2835"/>
                    <a:pt x="1075" y="2803"/>
                  </a:cubicBezTo>
                  <a:cubicBezTo>
                    <a:pt x="1007" y="2750"/>
                    <a:pt x="955" y="2675"/>
                    <a:pt x="932" y="2593"/>
                  </a:cubicBezTo>
                  <a:lnTo>
                    <a:pt x="895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72" y="3058"/>
                    <a:pt x="842" y="3284"/>
                    <a:pt x="1158" y="3314"/>
                  </a:cubicBezTo>
                  <a:cubicBezTo>
                    <a:pt x="1188" y="3318"/>
                    <a:pt x="1217" y="3320"/>
                    <a:pt x="1247" y="3320"/>
                  </a:cubicBezTo>
                  <a:cubicBezTo>
                    <a:pt x="1327" y="3320"/>
                    <a:pt x="1404" y="3306"/>
                    <a:pt x="1481" y="3284"/>
                  </a:cubicBezTo>
                  <a:cubicBezTo>
                    <a:pt x="1616" y="3254"/>
                    <a:pt x="1736" y="3194"/>
                    <a:pt x="1834" y="3103"/>
                  </a:cubicBezTo>
                  <a:cubicBezTo>
                    <a:pt x="1916" y="3036"/>
                    <a:pt x="1984" y="2946"/>
                    <a:pt x="2022" y="2841"/>
                  </a:cubicBezTo>
                  <a:cubicBezTo>
                    <a:pt x="2059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27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27" y="1345"/>
                    <a:pt x="774" y="1330"/>
                    <a:pt x="722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6" y="1158"/>
                  </a:cubicBezTo>
                  <a:cubicBezTo>
                    <a:pt x="534" y="1105"/>
                    <a:pt x="519" y="1052"/>
                    <a:pt x="504" y="1000"/>
                  </a:cubicBezTo>
                  <a:cubicBezTo>
                    <a:pt x="489" y="947"/>
                    <a:pt x="481" y="895"/>
                    <a:pt x="474" y="842"/>
                  </a:cubicBezTo>
                  <a:cubicBezTo>
                    <a:pt x="466" y="789"/>
                    <a:pt x="466" y="744"/>
                    <a:pt x="481" y="699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18" y="444"/>
                    <a:pt x="1481" y="361"/>
                    <a:pt x="1421" y="293"/>
                  </a:cubicBezTo>
                  <a:cubicBezTo>
                    <a:pt x="1360" y="211"/>
                    <a:pt x="1285" y="151"/>
                    <a:pt x="1195" y="106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 rot="3607546">
              <a:off x="1327884" y="5033458"/>
              <a:ext cx="34070" cy="54690"/>
            </a:xfrm>
            <a:custGeom>
              <a:avLst/>
              <a:gdLst/>
              <a:ahLst/>
              <a:cxnLst/>
              <a:rect l="l" t="t" r="r" b="b"/>
              <a:pathLst>
                <a:path w="2067" h="3318" extrusionOk="0">
                  <a:moveTo>
                    <a:pt x="799" y="1"/>
                  </a:moveTo>
                  <a:cubicBezTo>
                    <a:pt x="720" y="1"/>
                    <a:pt x="644" y="10"/>
                    <a:pt x="564" y="33"/>
                  </a:cubicBezTo>
                  <a:cubicBezTo>
                    <a:pt x="466" y="63"/>
                    <a:pt x="369" y="109"/>
                    <a:pt x="286" y="176"/>
                  </a:cubicBezTo>
                  <a:cubicBezTo>
                    <a:pt x="128" y="296"/>
                    <a:pt x="31" y="477"/>
                    <a:pt x="8" y="680"/>
                  </a:cubicBezTo>
                  <a:cubicBezTo>
                    <a:pt x="1" y="777"/>
                    <a:pt x="8" y="882"/>
                    <a:pt x="38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2" y="3084"/>
                  </a:cubicBezTo>
                  <a:cubicBezTo>
                    <a:pt x="845" y="3228"/>
                    <a:pt x="1023" y="3317"/>
                    <a:pt x="1217" y="3317"/>
                  </a:cubicBezTo>
                  <a:cubicBezTo>
                    <a:pt x="1225" y="3317"/>
                    <a:pt x="1232" y="3317"/>
                    <a:pt x="1240" y="3317"/>
                  </a:cubicBezTo>
                  <a:cubicBezTo>
                    <a:pt x="1330" y="3317"/>
                    <a:pt x="1428" y="3302"/>
                    <a:pt x="1518" y="3272"/>
                  </a:cubicBezTo>
                  <a:cubicBezTo>
                    <a:pt x="1616" y="3249"/>
                    <a:pt x="1706" y="3197"/>
                    <a:pt x="1781" y="3129"/>
                  </a:cubicBezTo>
                  <a:cubicBezTo>
                    <a:pt x="1931" y="3001"/>
                    <a:pt x="2029" y="2821"/>
                    <a:pt x="2052" y="2626"/>
                  </a:cubicBezTo>
                  <a:cubicBezTo>
                    <a:pt x="2067" y="2528"/>
                    <a:pt x="2059" y="2423"/>
                    <a:pt x="2029" y="2325"/>
                  </a:cubicBezTo>
                  <a:lnTo>
                    <a:pt x="1977" y="2137"/>
                  </a:lnTo>
                  <a:lnTo>
                    <a:pt x="1518" y="2265"/>
                  </a:lnTo>
                  <a:lnTo>
                    <a:pt x="1556" y="2415"/>
                  </a:lnTo>
                  <a:cubicBezTo>
                    <a:pt x="1571" y="2468"/>
                    <a:pt x="1578" y="2520"/>
                    <a:pt x="1571" y="2580"/>
                  </a:cubicBezTo>
                  <a:cubicBezTo>
                    <a:pt x="1571" y="2626"/>
                    <a:pt x="1556" y="2663"/>
                    <a:pt x="1533" y="2701"/>
                  </a:cubicBezTo>
                  <a:cubicBezTo>
                    <a:pt x="1511" y="2731"/>
                    <a:pt x="1481" y="2753"/>
                    <a:pt x="1451" y="2776"/>
                  </a:cubicBezTo>
                  <a:cubicBezTo>
                    <a:pt x="1421" y="2798"/>
                    <a:pt x="1390" y="2813"/>
                    <a:pt x="1360" y="2821"/>
                  </a:cubicBezTo>
                  <a:cubicBezTo>
                    <a:pt x="1329" y="2832"/>
                    <a:pt x="1296" y="2838"/>
                    <a:pt x="1263" y="2838"/>
                  </a:cubicBezTo>
                  <a:cubicBezTo>
                    <a:pt x="1211" y="2838"/>
                    <a:pt x="1159" y="2823"/>
                    <a:pt x="1112" y="2791"/>
                  </a:cubicBezTo>
                  <a:cubicBezTo>
                    <a:pt x="1052" y="2731"/>
                    <a:pt x="1007" y="2656"/>
                    <a:pt x="985" y="2573"/>
                  </a:cubicBezTo>
                  <a:lnTo>
                    <a:pt x="519" y="943"/>
                  </a:lnTo>
                  <a:cubicBezTo>
                    <a:pt x="489" y="852"/>
                    <a:pt x="481" y="755"/>
                    <a:pt x="496" y="665"/>
                  </a:cubicBezTo>
                  <a:cubicBezTo>
                    <a:pt x="519" y="582"/>
                    <a:pt x="579" y="522"/>
                    <a:pt x="692" y="492"/>
                  </a:cubicBezTo>
                  <a:cubicBezTo>
                    <a:pt x="717" y="485"/>
                    <a:pt x="744" y="481"/>
                    <a:pt x="770" y="481"/>
                  </a:cubicBezTo>
                  <a:cubicBezTo>
                    <a:pt x="827" y="481"/>
                    <a:pt x="883" y="498"/>
                    <a:pt x="925" y="529"/>
                  </a:cubicBezTo>
                  <a:cubicBezTo>
                    <a:pt x="1000" y="582"/>
                    <a:pt x="1052" y="657"/>
                    <a:pt x="1075" y="740"/>
                  </a:cubicBezTo>
                  <a:lnTo>
                    <a:pt x="1112" y="890"/>
                  </a:lnTo>
                  <a:lnTo>
                    <a:pt x="1571" y="762"/>
                  </a:lnTo>
                  <a:lnTo>
                    <a:pt x="1518" y="582"/>
                  </a:lnTo>
                  <a:cubicBezTo>
                    <a:pt x="1488" y="477"/>
                    <a:pt x="1443" y="379"/>
                    <a:pt x="1375" y="296"/>
                  </a:cubicBezTo>
                  <a:cubicBezTo>
                    <a:pt x="1315" y="214"/>
                    <a:pt x="1240" y="146"/>
                    <a:pt x="1150" y="94"/>
                  </a:cubicBezTo>
                  <a:cubicBezTo>
                    <a:pt x="1067" y="48"/>
                    <a:pt x="970" y="18"/>
                    <a:pt x="872" y="3"/>
                  </a:cubicBezTo>
                  <a:cubicBezTo>
                    <a:pt x="847" y="2"/>
                    <a:pt x="823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 rot="3607546">
              <a:off x="1345853" y="5056015"/>
              <a:ext cx="42262" cy="56783"/>
            </a:xfrm>
            <a:custGeom>
              <a:avLst/>
              <a:gdLst/>
              <a:ahLst/>
              <a:cxnLst/>
              <a:rect l="l" t="t" r="r" b="b"/>
              <a:pathLst>
                <a:path w="2564" h="3445" extrusionOk="0">
                  <a:moveTo>
                    <a:pt x="978" y="459"/>
                  </a:moveTo>
                  <a:cubicBezTo>
                    <a:pt x="996" y="459"/>
                    <a:pt x="1013" y="460"/>
                    <a:pt x="1030" y="462"/>
                  </a:cubicBezTo>
                  <a:cubicBezTo>
                    <a:pt x="1083" y="462"/>
                    <a:pt x="1136" y="484"/>
                    <a:pt x="1181" y="522"/>
                  </a:cubicBezTo>
                  <a:cubicBezTo>
                    <a:pt x="1226" y="559"/>
                    <a:pt x="1256" y="612"/>
                    <a:pt x="1278" y="665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3"/>
                    <a:pt x="1391" y="1018"/>
                    <a:pt x="1406" y="1085"/>
                  </a:cubicBezTo>
                  <a:cubicBezTo>
                    <a:pt x="1413" y="1145"/>
                    <a:pt x="1406" y="1206"/>
                    <a:pt x="1398" y="1258"/>
                  </a:cubicBezTo>
                  <a:cubicBezTo>
                    <a:pt x="1383" y="1311"/>
                    <a:pt x="1353" y="1348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3" y="1551"/>
                  </a:lnTo>
                  <a:lnTo>
                    <a:pt x="580" y="552"/>
                  </a:lnTo>
                  <a:lnTo>
                    <a:pt x="820" y="484"/>
                  </a:lnTo>
                  <a:cubicBezTo>
                    <a:pt x="871" y="467"/>
                    <a:pt x="926" y="459"/>
                    <a:pt x="978" y="459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9"/>
                  </a:cubicBezTo>
                  <a:lnTo>
                    <a:pt x="1" y="259"/>
                  </a:lnTo>
                  <a:lnTo>
                    <a:pt x="925" y="3445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8"/>
                  </a:cubicBezTo>
                  <a:cubicBezTo>
                    <a:pt x="1879" y="1085"/>
                    <a:pt x="1864" y="913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 rot="3607546">
              <a:off x="1373227" y="5071772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 rot="3607546">
              <a:off x="1380774" y="5088099"/>
              <a:ext cx="49184" cy="62189"/>
            </a:xfrm>
            <a:custGeom>
              <a:avLst/>
              <a:gdLst/>
              <a:ahLst/>
              <a:cxnLst/>
              <a:rect l="l" t="t" r="r" b="b"/>
              <a:pathLst>
                <a:path w="2984" h="3773" extrusionOk="0">
                  <a:moveTo>
                    <a:pt x="2060" y="1"/>
                  </a:moveTo>
                  <a:lnTo>
                    <a:pt x="1616" y="121"/>
                  </a:lnTo>
                  <a:lnTo>
                    <a:pt x="1526" y="1984"/>
                  </a:lnTo>
                  <a:lnTo>
                    <a:pt x="1519" y="1984"/>
                  </a:lnTo>
                  <a:lnTo>
                    <a:pt x="444" y="467"/>
                  </a:lnTo>
                  <a:lnTo>
                    <a:pt x="1" y="594"/>
                  </a:lnTo>
                  <a:lnTo>
                    <a:pt x="910" y="3773"/>
                  </a:lnTo>
                  <a:lnTo>
                    <a:pt x="1368" y="3645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46"/>
                  </a:lnTo>
                  <a:lnTo>
                    <a:pt x="1894" y="2879"/>
                  </a:lnTo>
                  <a:lnTo>
                    <a:pt x="1954" y="1376"/>
                  </a:lnTo>
                  <a:lnTo>
                    <a:pt x="1962" y="1376"/>
                  </a:lnTo>
                  <a:lnTo>
                    <a:pt x="2525" y="3322"/>
                  </a:lnTo>
                  <a:lnTo>
                    <a:pt x="2984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 rot="3607546">
              <a:off x="1412687" y="5114881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34"/>
                  </a:lnTo>
                  <a:lnTo>
                    <a:pt x="1639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 rot="3607546">
              <a:off x="1444745" y="5146624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812" y="1"/>
                  </a:moveTo>
                  <a:cubicBezTo>
                    <a:pt x="734" y="1"/>
                    <a:pt x="655" y="12"/>
                    <a:pt x="579" y="34"/>
                  </a:cubicBezTo>
                  <a:cubicBezTo>
                    <a:pt x="459" y="64"/>
                    <a:pt x="354" y="124"/>
                    <a:pt x="256" y="206"/>
                  </a:cubicBezTo>
                  <a:cubicBezTo>
                    <a:pt x="173" y="274"/>
                    <a:pt x="113" y="364"/>
                    <a:pt x="68" y="462"/>
                  </a:cubicBezTo>
                  <a:cubicBezTo>
                    <a:pt x="23" y="559"/>
                    <a:pt x="0" y="672"/>
                    <a:pt x="0" y="777"/>
                  </a:cubicBezTo>
                  <a:cubicBezTo>
                    <a:pt x="0" y="898"/>
                    <a:pt x="15" y="1018"/>
                    <a:pt x="53" y="1131"/>
                  </a:cubicBezTo>
                  <a:cubicBezTo>
                    <a:pt x="98" y="1303"/>
                    <a:pt x="181" y="1469"/>
                    <a:pt x="293" y="1604"/>
                  </a:cubicBezTo>
                  <a:cubicBezTo>
                    <a:pt x="429" y="1732"/>
                    <a:pt x="602" y="1799"/>
                    <a:pt x="782" y="1807"/>
                  </a:cubicBezTo>
                  <a:lnTo>
                    <a:pt x="1150" y="1852"/>
                  </a:lnTo>
                  <a:cubicBezTo>
                    <a:pt x="1203" y="1852"/>
                    <a:pt x="1255" y="1867"/>
                    <a:pt x="1308" y="1874"/>
                  </a:cubicBezTo>
                  <a:cubicBezTo>
                    <a:pt x="1345" y="1889"/>
                    <a:pt x="1383" y="1904"/>
                    <a:pt x="1413" y="1934"/>
                  </a:cubicBezTo>
                  <a:cubicBezTo>
                    <a:pt x="1443" y="1964"/>
                    <a:pt x="1473" y="2010"/>
                    <a:pt x="1488" y="2055"/>
                  </a:cubicBezTo>
                  <a:cubicBezTo>
                    <a:pt x="1511" y="2122"/>
                    <a:pt x="1533" y="2190"/>
                    <a:pt x="1556" y="2258"/>
                  </a:cubicBezTo>
                  <a:cubicBezTo>
                    <a:pt x="1571" y="2325"/>
                    <a:pt x="1593" y="2393"/>
                    <a:pt x="1601" y="2460"/>
                  </a:cubicBezTo>
                  <a:cubicBezTo>
                    <a:pt x="1616" y="2513"/>
                    <a:pt x="1616" y="2566"/>
                    <a:pt x="1601" y="2618"/>
                  </a:cubicBezTo>
                  <a:cubicBezTo>
                    <a:pt x="1593" y="2663"/>
                    <a:pt x="1563" y="2708"/>
                    <a:pt x="1533" y="2738"/>
                  </a:cubicBezTo>
                  <a:cubicBezTo>
                    <a:pt x="1481" y="2783"/>
                    <a:pt x="1420" y="2814"/>
                    <a:pt x="1360" y="2829"/>
                  </a:cubicBezTo>
                  <a:cubicBezTo>
                    <a:pt x="1326" y="2843"/>
                    <a:pt x="1290" y="2849"/>
                    <a:pt x="1254" y="2849"/>
                  </a:cubicBezTo>
                  <a:cubicBezTo>
                    <a:pt x="1194" y="2849"/>
                    <a:pt x="1134" y="2831"/>
                    <a:pt x="1082" y="2798"/>
                  </a:cubicBezTo>
                  <a:cubicBezTo>
                    <a:pt x="1007" y="2746"/>
                    <a:pt x="962" y="2678"/>
                    <a:pt x="940" y="2596"/>
                  </a:cubicBezTo>
                  <a:lnTo>
                    <a:pt x="902" y="2453"/>
                  </a:lnTo>
                  <a:lnTo>
                    <a:pt x="444" y="2581"/>
                  </a:lnTo>
                  <a:lnTo>
                    <a:pt x="489" y="2753"/>
                  </a:lnTo>
                  <a:cubicBezTo>
                    <a:pt x="519" y="2851"/>
                    <a:pt x="571" y="2949"/>
                    <a:pt x="639" y="3031"/>
                  </a:cubicBezTo>
                  <a:cubicBezTo>
                    <a:pt x="699" y="3114"/>
                    <a:pt x="782" y="3174"/>
                    <a:pt x="872" y="3227"/>
                  </a:cubicBezTo>
                  <a:cubicBezTo>
                    <a:pt x="962" y="3272"/>
                    <a:pt x="1060" y="3302"/>
                    <a:pt x="1165" y="3317"/>
                  </a:cubicBezTo>
                  <a:cubicBezTo>
                    <a:pt x="1189" y="3319"/>
                    <a:pt x="1213" y="3320"/>
                    <a:pt x="1237" y="3320"/>
                  </a:cubicBezTo>
                  <a:cubicBezTo>
                    <a:pt x="1320" y="3320"/>
                    <a:pt x="1407" y="3308"/>
                    <a:pt x="1488" y="3279"/>
                  </a:cubicBezTo>
                  <a:cubicBezTo>
                    <a:pt x="1616" y="3249"/>
                    <a:pt x="1736" y="3189"/>
                    <a:pt x="1841" y="3107"/>
                  </a:cubicBezTo>
                  <a:cubicBezTo>
                    <a:pt x="1924" y="3031"/>
                    <a:pt x="1991" y="2941"/>
                    <a:pt x="2029" y="2836"/>
                  </a:cubicBezTo>
                  <a:cubicBezTo>
                    <a:pt x="2067" y="2731"/>
                    <a:pt x="2082" y="2618"/>
                    <a:pt x="2074" y="2505"/>
                  </a:cubicBezTo>
                  <a:cubicBezTo>
                    <a:pt x="2067" y="2378"/>
                    <a:pt x="2044" y="2242"/>
                    <a:pt x="2007" y="2122"/>
                  </a:cubicBezTo>
                  <a:cubicBezTo>
                    <a:pt x="1976" y="2017"/>
                    <a:pt x="1939" y="1912"/>
                    <a:pt x="1901" y="1814"/>
                  </a:cubicBezTo>
                  <a:cubicBezTo>
                    <a:pt x="1864" y="1732"/>
                    <a:pt x="1819" y="1656"/>
                    <a:pt x="1759" y="1589"/>
                  </a:cubicBezTo>
                  <a:cubicBezTo>
                    <a:pt x="1706" y="1529"/>
                    <a:pt x="1638" y="1484"/>
                    <a:pt x="1563" y="1446"/>
                  </a:cubicBezTo>
                  <a:cubicBezTo>
                    <a:pt x="1473" y="1416"/>
                    <a:pt x="1375" y="1393"/>
                    <a:pt x="1278" y="1386"/>
                  </a:cubicBezTo>
                  <a:lnTo>
                    <a:pt x="887" y="1348"/>
                  </a:lnTo>
                  <a:cubicBezTo>
                    <a:pt x="834" y="1341"/>
                    <a:pt x="782" y="1333"/>
                    <a:pt x="729" y="1311"/>
                  </a:cubicBezTo>
                  <a:cubicBezTo>
                    <a:pt x="692" y="1303"/>
                    <a:pt x="654" y="1281"/>
                    <a:pt x="624" y="1251"/>
                  </a:cubicBezTo>
                  <a:cubicBezTo>
                    <a:pt x="594" y="1228"/>
                    <a:pt x="571" y="1191"/>
                    <a:pt x="556" y="1153"/>
                  </a:cubicBezTo>
                  <a:cubicBezTo>
                    <a:pt x="541" y="1108"/>
                    <a:pt x="526" y="1055"/>
                    <a:pt x="504" y="995"/>
                  </a:cubicBezTo>
                  <a:cubicBezTo>
                    <a:pt x="489" y="943"/>
                    <a:pt x="481" y="890"/>
                    <a:pt x="474" y="837"/>
                  </a:cubicBezTo>
                  <a:cubicBezTo>
                    <a:pt x="474" y="792"/>
                    <a:pt x="474" y="740"/>
                    <a:pt x="481" y="695"/>
                  </a:cubicBezTo>
                  <a:cubicBezTo>
                    <a:pt x="496" y="650"/>
                    <a:pt x="519" y="605"/>
                    <a:pt x="549" y="575"/>
                  </a:cubicBezTo>
                  <a:cubicBezTo>
                    <a:pt x="594" y="537"/>
                    <a:pt x="639" y="507"/>
                    <a:pt x="699" y="492"/>
                  </a:cubicBezTo>
                  <a:cubicBezTo>
                    <a:pt x="731" y="478"/>
                    <a:pt x="766" y="472"/>
                    <a:pt x="802" y="472"/>
                  </a:cubicBezTo>
                  <a:cubicBezTo>
                    <a:pt x="865" y="472"/>
                    <a:pt x="929" y="493"/>
                    <a:pt x="977" y="537"/>
                  </a:cubicBezTo>
                  <a:cubicBezTo>
                    <a:pt x="1052" y="605"/>
                    <a:pt x="1105" y="687"/>
                    <a:pt x="1127" y="785"/>
                  </a:cubicBezTo>
                  <a:lnTo>
                    <a:pt x="1157" y="890"/>
                  </a:lnTo>
                  <a:lnTo>
                    <a:pt x="1616" y="755"/>
                  </a:lnTo>
                  <a:lnTo>
                    <a:pt x="1548" y="537"/>
                  </a:lnTo>
                  <a:cubicBezTo>
                    <a:pt x="1526" y="447"/>
                    <a:pt x="1481" y="364"/>
                    <a:pt x="1420" y="289"/>
                  </a:cubicBezTo>
                  <a:cubicBezTo>
                    <a:pt x="1360" y="214"/>
                    <a:pt x="1285" y="154"/>
                    <a:pt x="1203" y="101"/>
                  </a:cubicBezTo>
                  <a:cubicBezTo>
                    <a:pt x="1083" y="34"/>
                    <a:pt x="94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1"/>
            <p:cNvSpPr/>
            <p:nvPr/>
          </p:nvSpPr>
          <p:spPr>
            <a:xfrm rot="3607546">
              <a:off x="1466980" y="5168140"/>
              <a:ext cx="34202" cy="54624"/>
            </a:xfrm>
            <a:custGeom>
              <a:avLst/>
              <a:gdLst/>
              <a:ahLst/>
              <a:cxnLst/>
              <a:rect l="l" t="t" r="r" b="b"/>
              <a:pathLst>
                <a:path w="2075" h="3314" extrusionOk="0">
                  <a:moveTo>
                    <a:pt x="767" y="0"/>
                  </a:moveTo>
                  <a:cubicBezTo>
                    <a:pt x="698" y="0"/>
                    <a:pt x="629" y="10"/>
                    <a:pt x="564" y="30"/>
                  </a:cubicBezTo>
                  <a:cubicBezTo>
                    <a:pt x="466" y="60"/>
                    <a:pt x="369" y="105"/>
                    <a:pt x="286" y="173"/>
                  </a:cubicBezTo>
                  <a:cubicBezTo>
                    <a:pt x="211" y="233"/>
                    <a:pt x="143" y="308"/>
                    <a:pt x="98" y="398"/>
                  </a:cubicBezTo>
                  <a:cubicBezTo>
                    <a:pt x="53" y="481"/>
                    <a:pt x="23" y="579"/>
                    <a:pt x="16" y="676"/>
                  </a:cubicBezTo>
                  <a:cubicBezTo>
                    <a:pt x="1" y="774"/>
                    <a:pt x="8" y="879"/>
                    <a:pt x="46" y="977"/>
                  </a:cubicBezTo>
                  <a:lnTo>
                    <a:pt x="549" y="2735"/>
                  </a:lnTo>
                  <a:cubicBezTo>
                    <a:pt x="579" y="2863"/>
                    <a:pt x="639" y="2983"/>
                    <a:pt x="722" y="3081"/>
                  </a:cubicBezTo>
                  <a:cubicBezTo>
                    <a:pt x="790" y="3156"/>
                    <a:pt x="872" y="3216"/>
                    <a:pt x="970" y="3261"/>
                  </a:cubicBezTo>
                  <a:cubicBezTo>
                    <a:pt x="1053" y="3298"/>
                    <a:pt x="1150" y="3313"/>
                    <a:pt x="1240" y="3313"/>
                  </a:cubicBezTo>
                  <a:cubicBezTo>
                    <a:pt x="1338" y="3313"/>
                    <a:pt x="1428" y="3298"/>
                    <a:pt x="1518" y="3276"/>
                  </a:cubicBezTo>
                  <a:cubicBezTo>
                    <a:pt x="1616" y="3246"/>
                    <a:pt x="1706" y="3193"/>
                    <a:pt x="1789" y="3133"/>
                  </a:cubicBezTo>
                  <a:cubicBezTo>
                    <a:pt x="1864" y="3066"/>
                    <a:pt x="1924" y="2990"/>
                    <a:pt x="1977" y="2900"/>
                  </a:cubicBezTo>
                  <a:cubicBezTo>
                    <a:pt x="2022" y="2818"/>
                    <a:pt x="2052" y="2720"/>
                    <a:pt x="2059" y="2622"/>
                  </a:cubicBezTo>
                  <a:cubicBezTo>
                    <a:pt x="2074" y="2517"/>
                    <a:pt x="2059" y="2419"/>
                    <a:pt x="2037" y="2322"/>
                  </a:cubicBezTo>
                  <a:lnTo>
                    <a:pt x="1977" y="2126"/>
                  </a:lnTo>
                  <a:lnTo>
                    <a:pt x="1526" y="2262"/>
                  </a:lnTo>
                  <a:lnTo>
                    <a:pt x="1571" y="2419"/>
                  </a:lnTo>
                  <a:cubicBezTo>
                    <a:pt x="1586" y="2472"/>
                    <a:pt x="1593" y="2525"/>
                    <a:pt x="1586" y="2585"/>
                  </a:cubicBezTo>
                  <a:cubicBezTo>
                    <a:pt x="1578" y="2622"/>
                    <a:pt x="1571" y="2667"/>
                    <a:pt x="1548" y="2705"/>
                  </a:cubicBezTo>
                  <a:cubicBezTo>
                    <a:pt x="1526" y="2735"/>
                    <a:pt x="1496" y="2757"/>
                    <a:pt x="1466" y="2780"/>
                  </a:cubicBezTo>
                  <a:cubicBezTo>
                    <a:pt x="1436" y="2803"/>
                    <a:pt x="1406" y="2810"/>
                    <a:pt x="1376" y="2825"/>
                  </a:cubicBezTo>
                  <a:cubicBezTo>
                    <a:pt x="1344" y="2837"/>
                    <a:pt x="1310" y="2843"/>
                    <a:pt x="1276" y="2843"/>
                  </a:cubicBezTo>
                  <a:cubicBezTo>
                    <a:pt x="1222" y="2843"/>
                    <a:pt x="1169" y="2827"/>
                    <a:pt x="1128" y="2795"/>
                  </a:cubicBezTo>
                  <a:cubicBezTo>
                    <a:pt x="1060" y="2735"/>
                    <a:pt x="1015" y="2660"/>
                    <a:pt x="992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504" y="661"/>
                  </a:cubicBezTo>
                  <a:cubicBezTo>
                    <a:pt x="519" y="586"/>
                    <a:pt x="579" y="526"/>
                    <a:pt x="699" y="496"/>
                  </a:cubicBezTo>
                  <a:cubicBezTo>
                    <a:pt x="725" y="486"/>
                    <a:pt x="753" y="481"/>
                    <a:pt x="781" y="481"/>
                  </a:cubicBezTo>
                  <a:cubicBezTo>
                    <a:pt x="834" y="481"/>
                    <a:pt x="888" y="499"/>
                    <a:pt x="932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20" y="894"/>
                  </a:lnTo>
                  <a:lnTo>
                    <a:pt x="1578" y="766"/>
                  </a:lnTo>
                  <a:lnTo>
                    <a:pt x="1526" y="586"/>
                  </a:lnTo>
                  <a:cubicBezTo>
                    <a:pt x="1496" y="481"/>
                    <a:pt x="1443" y="383"/>
                    <a:pt x="1376" y="293"/>
                  </a:cubicBezTo>
                  <a:cubicBezTo>
                    <a:pt x="1315" y="218"/>
                    <a:pt x="1240" y="150"/>
                    <a:pt x="1158" y="98"/>
                  </a:cubicBezTo>
                  <a:cubicBezTo>
                    <a:pt x="1068" y="45"/>
                    <a:pt x="970" y="15"/>
                    <a:pt x="872" y="8"/>
                  </a:cubicBezTo>
                  <a:cubicBezTo>
                    <a:pt x="837" y="3"/>
                    <a:pt x="802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1"/>
            <p:cNvSpPr/>
            <p:nvPr/>
          </p:nvSpPr>
          <p:spPr>
            <a:xfrm rot="3607546">
              <a:off x="1487166" y="5186962"/>
              <a:ext cx="37663" cy="59206"/>
            </a:xfrm>
            <a:custGeom>
              <a:avLst/>
              <a:gdLst/>
              <a:ahLst/>
              <a:cxnLst/>
              <a:rect l="l" t="t" r="r" b="b"/>
              <a:pathLst>
                <a:path w="2285" h="3592" extrusionOk="0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9"/>
                  </a:lnTo>
                  <a:lnTo>
                    <a:pt x="1488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1"/>
            <p:cNvSpPr/>
            <p:nvPr/>
          </p:nvSpPr>
          <p:spPr>
            <a:xfrm rot="3607546">
              <a:off x="1506649" y="5207200"/>
              <a:ext cx="41372" cy="60195"/>
            </a:xfrm>
            <a:custGeom>
              <a:avLst/>
              <a:gdLst/>
              <a:ahLst/>
              <a:cxnLst/>
              <a:rect l="l" t="t" r="r" b="b"/>
              <a:pathLst>
                <a:path w="2510" h="3652" extrusionOk="0">
                  <a:moveTo>
                    <a:pt x="1593" y="0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5" y="3517"/>
                  </a:lnTo>
                  <a:lnTo>
                    <a:pt x="819" y="1601"/>
                  </a:lnTo>
                  <a:lnTo>
                    <a:pt x="827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1"/>
            <p:cNvSpPr/>
            <p:nvPr/>
          </p:nvSpPr>
          <p:spPr>
            <a:xfrm rot="3607546">
              <a:off x="1531634" y="5229944"/>
              <a:ext cx="37531" cy="59206"/>
            </a:xfrm>
            <a:custGeom>
              <a:avLst/>
              <a:gdLst/>
              <a:ahLst/>
              <a:cxnLst/>
              <a:rect l="l" t="t" r="r" b="b"/>
              <a:pathLst>
                <a:path w="2277" h="3592" extrusionOk="0">
                  <a:moveTo>
                    <a:pt x="1360" y="1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6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1"/>
            <p:cNvSpPr/>
            <p:nvPr/>
          </p:nvSpPr>
          <p:spPr>
            <a:xfrm rot="3607546">
              <a:off x="1310043" y="5028148"/>
              <a:ext cx="9692" cy="8208"/>
            </a:xfrm>
            <a:custGeom>
              <a:avLst/>
              <a:gdLst/>
              <a:ahLst/>
              <a:cxnLst/>
              <a:rect l="l" t="t" r="r" b="b"/>
              <a:pathLst>
                <a:path w="588" h="498" extrusionOk="0">
                  <a:moveTo>
                    <a:pt x="300" y="0"/>
                  </a:moveTo>
                  <a:cubicBezTo>
                    <a:pt x="152" y="0"/>
                    <a:pt x="1" y="128"/>
                    <a:pt x="55" y="318"/>
                  </a:cubicBezTo>
                  <a:cubicBezTo>
                    <a:pt x="91" y="444"/>
                    <a:pt x="188" y="498"/>
                    <a:pt x="287" y="498"/>
                  </a:cubicBezTo>
                  <a:cubicBezTo>
                    <a:pt x="436" y="498"/>
                    <a:pt x="587" y="373"/>
                    <a:pt x="528" y="183"/>
                  </a:cubicBezTo>
                  <a:cubicBezTo>
                    <a:pt x="493" y="55"/>
                    <a:pt x="39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 rot="3607546">
              <a:off x="1574392" y="5283815"/>
              <a:ext cx="9692" cy="8225"/>
            </a:xfrm>
            <a:custGeom>
              <a:avLst/>
              <a:gdLst/>
              <a:ahLst/>
              <a:cxnLst/>
              <a:rect l="l" t="t" r="r" b="b"/>
              <a:pathLst>
                <a:path w="588" h="499" extrusionOk="0">
                  <a:moveTo>
                    <a:pt x="301" y="1"/>
                  </a:moveTo>
                  <a:cubicBezTo>
                    <a:pt x="152" y="1"/>
                    <a:pt x="1" y="126"/>
                    <a:pt x="59" y="316"/>
                  </a:cubicBezTo>
                  <a:cubicBezTo>
                    <a:pt x="95" y="444"/>
                    <a:pt x="191" y="499"/>
                    <a:pt x="288" y="499"/>
                  </a:cubicBezTo>
                  <a:cubicBezTo>
                    <a:pt x="436" y="499"/>
                    <a:pt x="587" y="371"/>
                    <a:pt x="533" y="180"/>
                  </a:cubicBezTo>
                  <a:cubicBezTo>
                    <a:pt x="497" y="55"/>
                    <a:pt x="399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3607546">
              <a:off x="1589861" y="5288614"/>
              <a:ext cx="36806" cy="56766"/>
            </a:xfrm>
            <a:custGeom>
              <a:avLst/>
              <a:gdLst/>
              <a:ahLst/>
              <a:cxnLst/>
              <a:rect l="l" t="t" r="r" b="b"/>
              <a:pathLst>
                <a:path w="2233" h="3444" extrusionOk="0">
                  <a:moveTo>
                    <a:pt x="923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14" y="2640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80"/>
                  </a:lnTo>
                  <a:lnTo>
                    <a:pt x="587" y="543"/>
                  </a:lnTo>
                  <a:lnTo>
                    <a:pt x="790" y="483"/>
                  </a:lnTo>
                  <a:cubicBezTo>
                    <a:pt x="833" y="468"/>
                    <a:pt x="878" y="460"/>
                    <a:pt x="923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50"/>
                  </a:lnTo>
                  <a:lnTo>
                    <a:pt x="925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21" y="641"/>
                  </a:lnTo>
                  <a:cubicBezTo>
                    <a:pt x="1669" y="416"/>
                    <a:pt x="1533" y="220"/>
                    <a:pt x="1338" y="93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3607546">
              <a:off x="1616153" y="5312640"/>
              <a:ext cx="34811" cy="54492"/>
            </a:xfrm>
            <a:custGeom>
              <a:avLst/>
              <a:gdLst/>
              <a:ahLst/>
              <a:cxnLst/>
              <a:rect l="l" t="t" r="r" b="b"/>
              <a:pathLst>
                <a:path w="2112" h="3306" extrusionOk="0">
                  <a:moveTo>
                    <a:pt x="817" y="476"/>
                  </a:moveTo>
                  <a:cubicBezTo>
                    <a:pt x="864" y="476"/>
                    <a:pt x="911" y="485"/>
                    <a:pt x="954" y="505"/>
                  </a:cubicBezTo>
                  <a:cubicBezTo>
                    <a:pt x="1045" y="550"/>
                    <a:pt x="1105" y="632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3"/>
                    <a:pt x="1586" y="2676"/>
                  </a:cubicBezTo>
                  <a:cubicBezTo>
                    <a:pt x="1540" y="2751"/>
                    <a:pt x="1473" y="2796"/>
                    <a:pt x="1390" y="2819"/>
                  </a:cubicBezTo>
                  <a:cubicBezTo>
                    <a:pt x="1358" y="2828"/>
                    <a:pt x="1325" y="2832"/>
                    <a:pt x="1293" y="2832"/>
                  </a:cubicBezTo>
                  <a:cubicBezTo>
                    <a:pt x="1244" y="2832"/>
                    <a:pt x="1195" y="2822"/>
                    <a:pt x="1150" y="2804"/>
                  </a:cubicBezTo>
                  <a:cubicBezTo>
                    <a:pt x="1067" y="2759"/>
                    <a:pt x="1007" y="2676"/>
                    <a:pt x="992" y="2586"/>
                  </a:cubicBezTo>
                  <a:lnTo>
                    <a:pt x="504" y="903"/>
                  </a:lnTo>
                  <a:cubicBezTo>
                    <a:pt x="466" y="813"/>
                    <a:pt x="474" y="715"/>
                    <a:pt x="526" y="632"/>
                  </a:cubicBezTo>
                  <a:cubicBezTo>
                    <a:pt x="590" y="531"/>
                    <a:pt x="703" y="476"/>
                    <a:pt x="817" y="476"/>
                  </a:cubicBezTo>
                  <a:close/>
                  <a:moveTo>
                    <a:pt x="818" y="1"/>
                  </a:moveTo>
                  <a:cubicBezTo>
                    <a:pt x="742" y="1"/>
                    <a:pt x="667" y="11"/>
                    <a:pt x="594" y="31"/>
                  </a:cubicBezTo>
                  <a:cubicBezTo>
                    <a:pt x="496" y="61"/>
                    <a:pt x="406" y="107"/>
                    <a:pt x="331" y="159"/>
                  </a:cubicBezTo>
                  <a:cubicBezTo>
                    <a:pt x="248" y="219"/>
                    <a:pt x="181" y="294"/>
                    <a:pt x="128" y="377"/>
                  </a:cubicBezTo>
                  <a:cubicBezTo>
                    <a:pt x="68" y="467"/>
                    <a:pt x="30" y="565"/>
                    <a:pt x="15" y="670"/>
                  </a:cubicBezTo>
                  <a:cubicBezTo>
                    <a:pt x="0" y="790"/>
                    <a:pt x="15" y="918"/>
                    <a:pt x="53" y="1031"/>
                  </a:cubicBezTo>
                  <a:lnTo>
                    <a:pt x="534" y="2714"/>
                  </a:lnTo>
                  <a:cubicBezTo>
                    <a:pt x="564" y="2834"/>
                    <a:pt x="624" y="2947"/>
                    <a:pt x="699" y="3037"/>
                  </a:cubicBezTo>
                  <a:cubicBezTo>
                    <a:pt x="767" y="3119"/>
                    <a:pt x="849" y="3180"/>
                    <a:pt x="947" y="3225"/>
                  </a:cubicBezTo>
                  <a:cubicBezTo>
                    <a:pt x="1055" y="3279"/>
                    <a:pt x="1174" y="3306"/>
                    <a:pt x="1293" y="3306"/>
                  </a:cubicBezTo>
                  <a:cubicBezTo>
                    <a:pt x="1372" y="3306"/>
                    <a:pt x="1450" y="3294"/>
                    <a:pt x="1525" y="3270"/>
                  </a:cubicBezTo>
                  <a:cubicBezTo>
                    <a:pt x="1623" y="3247"/>
                    <a:pt x="1706" y="3202"/>
                    <a:pt x="1788" y="3142"/>
                  </a:cubicBezTo>
                  <a:cubicBezTo>
                    <a:pt x="1871" y="3082"/>
                    <a:pt x="1939" y="3007"/>
                    <a:pt x="1991" y="2924"/>
                  </a:cubicBezTo>
                  <a:cubicBezTo>
                    <a:pt x="2044" y="2834"/>
                    <a:pt x="2081" y="2736"/>
                    <a:pt x="2096" y="2631"/>
                  </a:cubicBezTo>
                  <a:cubicBezTo>
                    <a:pt x="2112" y="2511"/>
                    <a:pt x="2104" y="2391"/>
                    <a:pt x="2066" y="2270"/>
                  </a:cubicBezTo>
                  <a:lnTo>
                    <a:pt x="1586" y="587"/>
                  </a:lnTo>
                  <a:cubicBezTo>
                    <a:pt x="1548" y="467"/>
                    <a:pt x="1495" y="362"/>
                    <a:pt x="1413" y="264"/>
                  </a:cubicBezTo>
                  <a:cubicBezTo>
                    <a:pt x="1345" y="182"/>
                    <a:pt x="1262" y="122"/>
                    <a:pt x="1172" y="76"/>
                  </a:cubicBezTo>
                  <a:cubicBezTo>
                    <a:pt x="1058" y="26"/>
                    <a:pt x="937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3607546">
              <a:off x="1646574" y="5342505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4" y="1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7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2"/>
                  </a:lnTo>
                  <a:lnTo>
                    <a:pt x="2518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3607546">
              <a:off x="1673670" y="5368245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0" y="478"/>
                  </a:moveTo>
                  <a:cubicBezTo>
                    <a:pt x="868" y="478"/>
                    <a:pt x="916" y="487"/>
                    <a:pt x="962" y="507"/>
                  </a:cubicBezTo>
                  <a:cubicBezTo>
                    <a:pt x="1044" y="552"/>
                    <a:pt x="1105" y="635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0" y="2596"/>
                    <a:pt x="1585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7" y="2831"/>
                    <a:pt x="1322" y="2836"/>
                    <a:pt x="1286" y="2836"/>
                  </a:cubicBezTo>
                  <a:cubicBezTo>
                    <a:pt x="1239" y="2836"/>
                    <a:pt x="1192" y="2827"/>
                    <a:pt x="1150" y="2806"/>
                  </a:cubicBezTo>
                  <a:cubicBezTo>
                    <a:pt x="1067" y="2761"/>
                    <a:pt x="1007" y="2678"/>
                    <a:pt x="992" y="2588"/>
                  </a:cubicBezTo>
                  <a:lnTo>
                    <a:pt x="503" y="905"/>
                  </a:lnTo>
                  <a:cubicBezTo>
                    <a:pt x="466" y="815"/>
                    <a:pt x="473" y="717"/>
                    <a:pt x="526" y="635"/>
                  </a:cubicBezTo>
                  <a:cubicBezTo>
                    <a:pt x="595" y="533"/>
                    <a:pt x="706" y="478"/>
                    <a:pt x="820" y="478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1"/>
                    <a:pt x="594" y="33"/>
                  </a:cubicBezTo>
                  <a:cubicBezTo>
                    <a:pt x="496" y="64"/>
                    <a:pt x="406" y="101"/>
                    <a:pt x="331" y="161"/>
                  </a:cubicBezTo>
                  <a:cubicBezTo>
                    <a:pt x="248" y="221"/>
                    <a:pt x="180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53" y="1033"/>
                  </a:cubicBezTo>
                  <a:lnTo>
                    <a:pt x="534" y="2723"/>
                  </a:lnTo>
                  <a:cubicBezTo>
                    <a:pt x="564" y="2844"/>
                    <a:pt x="624" y="2949"/>
                    <a:pt x="699" y="3046"/>
                  </a:cubicBezTo>
                  <a:cubicBezTo>
                    <a:pt x="766" y="3122"/>
                    <a:pt x="857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1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23" y="3249"/>
                    <a:pt x="1706" y="3204"/>
                    <a:pt x="1788" y="3152"/>
                  </a:cubicBezTo>
                  <a:cubicBezTo>
                    <a:pt x="1871" y="3091"/>
                    <a:pt x="1939" y="3016"/>
                    <a:pt x="1991" y="2934"/>
                  </a:cubicBezTo>
                  <a:cubicBezTo>
                    <a:pt x="2044" y="2844"/>
                    <a:pt x="2081" y="2746"/>
                    <a:pt x="2096" y="2641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85" y="589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45" y="191"/>
                    <a:pt x="1262" y="124"/>
                    <a:pt x="1172" y="79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2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 rot="3607546">
              <a:off x="1694341" y="5381833"/>
              <a:ext cx="31350" cy="57360"/>
            </a:xfrm>
            <a:custGeom>
              <a:avLst/>
              <a:gdLst/>
              <a:ahLst/>
              <a:cxnLst/>
              <a:rect l="l" t="t" r="r" b="b"/>
              <a:pathLst>
                <a:path w="1902" h="3480" extrusionOk="0">
                  <a:moveTo>
                    <a:pt x="1510" y="0"/>
                  </a:moveTo>
                  <a:lnTo>
                    <a:pt x="0" y="436"/>
                  </a:lnTo>
                  <a:lnTo>
                    <a:pt x="120" y="872"/>
                  </a:lnTo>
                  <a:lnTo>
                    <a:pt x="654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 rot="3607546">
              <a:off x="1724054" y="5417016"/>
              <a:ext cx="34581" cy="54673"/>
            </a:xfrm>
            <a:custGeom>
              <a:avLst/>
              <a:gdLst/>
              <a:ahLst/>
              <a:cxnLst/>
              <a:rect l="l" t="t" r="r" b="b"/>
              <a:pathLst>
                <a:path w="2098" h="3317" extrusionOk="0">
                  <a:moveTo>
                    <a:pt x="807" y="1"/>
                  </a:moveTo>
                  <a:cubicBezTo>
                    <a:pt x="728" y="1"/>
                    <a:pt x="652" y="10"/>
                    <a:pt x="572" y="33"/>
                  </a:cubicBezTo>
                  <a:cubicBezTo>
                    <a:pt x="474" y="63"/>
                    <a:pt x="377" y="109"/>
                    <a:pt x="286" y="176"/>
                  </a:cubicBezTo>
                  <a:cubicBezTo>
                    <a:pt x="211" y="236"/>
                    <a:pt x="144" y="311"/>
                    <a:pt x="99" y="394"/>
                  </a:cubicBezTo>
                  <a:cubicBezTo>
                    <a:pt x="53" y="484"/>
                    <a:pt x="23" y="574"/>
                    <a:pt x="16" y="672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79"/>
                    <a:pt x="722" y="3084"/>
                  </a:cubicBezTo>
                  <a:cubicBezTo>
                    <a:pt x="790" y="3159"/>
                    <a:pt x="872" y="3219"/>
                    <a:pt x="970" y="3257"/>
                  </a:cubicBezTo>
                  <a:cubicBezTo>
                    <a:pt x="1060" y="3294"/>
                    <a:pt x="1150" y="3317"/>
                    <a:pt x="1248" y="3317"/>
                  </a:cubicBezTo>
                  <a:cubicBezTo>
                    <a:pt x="1346" y="3309"/>
                    <a:pt x="1436" y="3302"/>
                    <a:pt x="1526" y="3272"/>
                  </a:cubicBezTo>
                  <a:cubicBezTo>
                    <a:pt x="1624" y="3249"/>
                    <a:pt x="1714" y="3197"/>
                    <a:pt x="1789" y="3129"/>
                  </a:cubicBezTo>
                  <a:cubicBezTo>
                    <a:pt x="1864" y="3069"/>
                    <a:pt x="1932" y="2986"/>
                    <a:pt x="1977" y="2904"/>
                  </a:cubicBezTo>
                  <a:cubicBezTo>
                    <a:pt x="2075" y="2723"/>
                    <a:pt x="2097" y="2520"/>
                    <a:pt x="2037" y="2325"/>
                  </a:cubicBezTo>
                  <a:lnTo>
                    <a:pt x="1977" y="2130"/>
                  </a:lnTo>
                  <a:lnTo>
                    <a:pt x="1526" y="2265"/>
                  </a:lnTo>
                  <a:lnTo>
                    <a:pt x="1571" y="2415"/>
                  </a:lnTo>
                  <a:cubicBezTo>
                    <a:pt x="1586" y="2468"/>
                    <a:pt x="1586" y="2528"/>
                    <a:pt x="1586" y="2580"/>
                  </a:cubicBezTo>
                  <a:cubicBezTo>
                    <a:pt x="1579" y="2626"/>
                    <a:pt x="1564" y="2663"/>
                    <a:pt x="1549" y="2701"/>
                  </a:cubicBezTo>
                  <a:cubicBezTo>
                    <a:pt x="1526" y="2731"/>
                    <a:pt x="1496" y="2761"/>
                    <a:pt x="1466" y="2783"/>
                  </a:cubicBezTo>
                  <a:cubicBezTo>
                    <a:pt x="1436" y="2798"/>
                    <a:pt x="1406" y="2813"/>
                    <a:pt x="1368" y="2821"/>
                  </a:cubicBezTo>
                  <a:cubicBezTo>
                    <a:pt x="1340" y="2835"/>
                    <a:pt x="1308" y="2842"/>
                    <a:pt x="1276" y="2842"/>
                  </a:cubicBezTo>
                  <a:cubicBezTo>
                    <a:pt x="1224" y="2842"/>
                    <a:pt x="1170" y="2824"/>
                    <a:pt x="1128" y="2791"/>
                  </a:cubicBezTo>
                  <a:cubicBezTo>
                    <a:pt x="1068" y="2731"/>
                    <a:pt x="1023" y="2656"/>
                    <a:pt x="1000" y="2580"/>
                  </a:cubicBezTo>
                  <a:lnTo>
                    <a:pt x="527" y="943"/>
                  </a:lnTo>
                  <a:cubicBezTo>
                    <a:pt x="497" y="852"/>
                    <a:pt x="489" y="755"/>
                    <a:pt x="512" y="665"/>
                  </a:cubicBezTo>
                  <a:cubicBezTo>
                    <a:pt x="527" y="589"/>
                    <a:pt x="594" y="529"/>
                    <a:pt x="707" y="492"/>
                  </a:cubicBezTo>
                  <a:cubicBezTo>
                    <a:pt x="730" y="485"/>
                    <a:pt x="755" y="481"/>
                    <a:pt x="780" y="481"/>
                  </a:cubicBezTo>
                  <a:cubicBezTo>
                    <a:pt x="836" y="481"/>
                    <a:pt x="893" y="498"/>
                    <a:pt x="940" y="529"/>
                  </a:cubicBezTo>
                  <a:cubicBezTo>
                    <a:pt x="1008" y="582"/>
                    <a:pt x="1060" y="657"/>
                    <a:pt x="1083" y="747"/>
                  </a:cubicBezTo>
                  <a:lnTo>
                    <a:pt x="1128" y="897"/>
                  </a:lnTo>
                  <a:lnTo>
                    <a:pt x="1586" y="762"/>
                  </a:lnTo>
                  <a:lnTo>
                    <a:pt x="1534" y="582"/>
                  </a:lnTo>
                  <a:cubicBezTo>
                    <a:pt x="1504" y="477"/>
                    <a:pt x="1451" y="379"/>
                    <a:pt x="1391" y="296"/>
                  </a:cubicBezTo>
                  <a:cubicBezTo>
                    <a:pt x="1323" y="214"/>
                    <a:pt x="1248" y="146"/>
                    <a:pt x="1165" y="101"/>
                  </a:cubicBezTo>
                  <a:cubicBezTo>
                    <a:pt x="1075" y="48"/>
                    <a:pt x="978" y="11"/>
                    <a:pt x="880" y="3"/>
                  </a:cubicBezTo>
                  <a:cubicBezTo>
                    <a:pt x="855" y="2"/>
                    <a:pt x="831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1"/>
            <p:cNvSpPr/>
            <p:nvPr/>
          </p:nvSpPr>
          <p:spPr>
            <a:xfrm rot="3607546">
              <a:off x="1742243" y="5439405"/>
              <a:ext cx="42245" cy="56849"/>
            </a:xfrm>
            <a:custGeom>
              <a:avLst/>
              <a:gdLst/>
              <a:ahLst/>
              <a:cxnLst/>
              <a:rect l="l" t="t" r="r" b="b"/>
              <a:pathLst>
                <a:path w="2563" h="3449" extrusionOk="0">
                  <a:moveTo>
                    <a:pt x="983" y="455"/>
                  </a:moveTo>
                  <a:cubicBezTo>
                    <a:pt x="1001" y="455"/>
                    <a:pt x="1019" y="456"/>
                    <a:pt x="1038" y="458"/>
                  </a:cubicBezTo>
                  <a:cubicBezTo>
                    <a:pt x="1090" y="458"/>
                    <a:pt x="1143" y="481"/>
                    <a:pt x="1188" y="518"/>
                  </a:cubicBezTo>
                  <a:cubicBezTo>
                    <a:pt x="1226" y="556"/>
                    <a:pt x="1263" y="609"/>
                    <a:pt x="1286" y="661"/>
                  </a:cubicBezTo>
                  <a:cubicBezTo>
                    <a:pt x="1316" y="729"/>
                    <a:pt x="1338" y="796"/>
                    <a:pt x="1361" y="864"/>
                  </a:cubicBezTo>
                  <a:cubicBezTo>
                    <a:pt x="1383" y="939"/>
                    <a:pt x="1398" y="1014"/>
                    <a:pt x="1406" y="1082"/>
                  </a:cubicBezTo>
                  <a:cubicBezTo>
                    <a:pt x="1421" y="1142"/>
                    <a:pt x="1413" y="1202"/>
                    <a:pt x="1398" y="1255"/>
                  </a:cubicBezTo>
                  <a:cubicBezTo>
                    <a:pt x="1383" y="1300"/>
                    <a:pt x="1361" y="1345"/>
                    <a:pt x="1323" y="1382"/>
                  </a:cubicBezTo>
                  <a:cubicBezTo>
                    <a:pt x="1263" y="1427"/>
                    <a:pt x="1203" y="1458"/>
                    <a:pt x="1135" y="1473"/>
                  </a:cubicBezTo>
                  <a:lnTo>
                    <a:pt x="872" y="1548"/>
                  </a:lnTo>
                  <a:lnTo>
                    <a:pt x="587" y="548"/>
                  </a:lnTo>
                  <a:lnTo>
                    <a:pt x="827" y="481"/>
                  </a:lnTo>
                  <a:cubicBezTo>
                    <a:pt x="878" y="464"/>
                    <a:pt x="929" y="455"/>
                    <a:pt x="983" y="455"/>
                  </a:cubicBezTo>
                  <a:close/>
                  <a:moveTo>
                    <a:pt x="1034" y="1"/>
                  </a:moveTo>
                  <a:cubicBezTo>
                    <a:pt x="942" y="1"/>
                    <a:pt x="843" y="16"/>
                    <a:pt x="737" y="45"/>
                  </a:cubicBezTo>
                  <a:lnTo>
                    <a:pt x="1" y="255"/>
                  </a:lnTo>
                  <a:lnTo>
                    <a:pt x="925" y="3449"/>
                  </a:lnTo>
                  <a:lnTo>
                    <a:pt x="1383" y="3313"/>
                  </a:lnTo>
                  <a:lnTo>
                    <a:pt x="985" y="1953"/>
                  </a:lnTo>
                  <a:lnTo>
                    <a:pt x="1263" y="1878"/>
                  </a:lnTo>
                  <a:lnTo>
                    <a:pt x="2082" y="3110"/>
                  </a:lnTo>
                  <a:lnTo>
                    <a:pt x="2563" y="2975"/>
                  </a:lnTo>
                  <a:lnTo>
                    <a:pt x="1654" y="1660"/>
                  </a:lnTo>
                  <a:cubicBezTo>
                    <a:pt x="1767" y="1555"/>
                    <a:pt x="1842" y="1405"/>
                    <a:pt x="1864" y="1255"/>
                  </a:cubicBezTo>
                  <a:cubicBezTo>
                    <a:pt x="1887" y="1082"/>
                    <a:pt x="1864" y="909"/>
                    <a:pt x="1819" y="751"/>
                  </a:cubicBezTo>
                  <a:cubicBezTo>
                    <a:pt x="1674" y="250"/>
                    <a:pt x="141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 rot="3607546">
              <a:off x="1769824" y="5461320"/>
              <a:ext cx="34828" cy="54442"/>
            </a:xfrm>
            <a:custGeom>
              <a:avLst/>
              <a:gdLst/>
              <a:ahLst/>
              <a:cxnLst/>
              <a:rect l="l" t="t" r="r" b="b"/>
              <a:pathLst>
                <a:path w="2113" h="3303" extrusionOk="0">
                  <a:moveTo>
                    <a:pt x="822" y="474"/>
                  </a:moveTo>
                  <a:cubicBezTo>
                    <a:pt x="868" y="474"/>
                    <a:pt x="913" y="483"/>
                    <a:pt x="955" y="504"/>
                  </a:cubicBezTo>
                  <a:cubicBezTo>
                    <a:pt x="1038" y="549"/>
                    <a:pt x="1098" y="625"/>
                    <a:pt x="1120" y="722"/>
                  </a:cubicBezTo>
                  <a:lnTo>
                    <a:pt x="1601" y="2405"/>
                  </a:lnTo>
                  <a:cubicBezTo>
                    <a:pt x="1639" y="2495"/>
                    <a:pt x="1631" y="2593"/>
                    <a:pt x="1586" y="2676"/>
                  </a:cubicBezTo>
                  <a:cubicBezTo>
                    <a:pt x="1541" y="2743"/>
                    <a:pt x="1466" y="2796"/>
                    <a:pt x="1391" y="2818"/>
                  </a:cubicBezTo>
                  <a:cubicBezTo>
                    <a:pt x="1358" y="2827"/>
                    <a:pt x="1326" y="2832"/>
                    <a:pt x="1294" y="2832"/>
                  </a:cubicBezTo>
                  <a:cubicBezTo>
                    <a:pt x="1244" y="2832"/>
                    <a:pt x="1196" y="2822"/>
                    <a:pt x="1151" y="2803"/>
                  </a:cubicBezTo>
                  <a:cubicBezTo>
                    <a:pt x="1068" y="2758"/>
                    <a:pt x="1008" y="2676"/>
                    <a:pt x="985" y="2586"/>
                  </a:cubicBezTo>
                  <a:lnTo>
                    <a:pt x="497" y="903"/>
                  </a:lnTo>
                  <a:cubicBezTo>
                    <a:pt x="467" y="812"/>
                    <a:pt x="474" y="707"/>
                    <a:pt x="519" y="625"/>
                  </a:cubicBezTo>
                  <a:cubicBezTo>
                    <a:pt x="564" y="557"/>
                    <a:pt x="640" y="512"/>
                    <a:pt x="715" y="489"/>
                  </a:cubicBezTo>
                  <a:cubicBezTo>
                    <a:pt x="751" y="479"/>
                    <a:pt x="787" y="474"/>
                    <a:pt x="822" y="474"/>
                  </a:cubicBezTo>
                  <a:close/>
                  <a:moveTo>
                    <a:pt x="817" y="0"/>
                  </a:moveTo>
                  <a:cubicBezTo>
                    <a:pt x="740" y="0"/>
                    <a:pt x="663" y="11"/>
                    <a:pt x="587" y="31"/>
                  </a:cubicBezTo>
                  <a:cubicBezTo>
                    <a:pt x="497" y="61"/>
                    <a:pt x="407" y="99"/>
                    <a:pt x="324" y="159"/>
                  </a:cubicBezTo>
                  <a:cubicBezTo>
                    <a:pt x="249" y="219"/>
                    <a:pt x="174" y="294"/>
                    <a:pt x="121" y="377"/>
                  </a:cubicBezTo>
                  <a:cubicBezTo>
                    <a:pt x="69" y="467"/>
                    <a:pt x="31" y="564"/>
                    <a:pt x="16" y="670"/>
                  </a:cubicBezTo>
                  <a:cubicBezTo>
                    <a:pt x="1" y="790"/>
                    <a:pt x="9" y="918"/>
                    <a:pt x="46" y="1030"/>
                  </a:cubicBezTo>
                  <a:lnTo>
                    <a:pt x="534" y="2713"/>
                  </a:lnTo>
                  <a:cubicBezTo>
                    <a:pt x="564" y="2833"/>
                    <a:pt x="617" y="2946"/>
                    <a:pt x="700" y="3036"/>
                  </a:cubicBezTo>
                  <a:cubicBezTo>
                    <a:pt x="767" y="3119"/>
                    <a:pt x="850" y="3179"/>
                    <a:pt x="948" y="3224"/>
                  </a:cubicBezTo>
                  <a:cubicBezTo>
                    <a:pt x="1038" y="3269"/>
                    <a:pt x="1136" y="3292"/>
                    <a:pt x="1233" y="3299"/>
                  </a:cubicBezTo>
                  <a:cubicBezTo>
                    <a:pt x="1256" y="3301"/>
                    <a:pt x="1279" y="3302"/>
                    <a:pt x="1302" y="3302"/>
                  </a:cubicBezTo>
                  <a:cubicBezTo>
                    <a:pt x="1377" y="3302"/>
                    <a:pt x="1452" y="3292"/>
                    <a:pt x="1526" y="3269"/>
                  </a:cubicBezTo>
                  <a:cubicBezTo>
                    <a:pt x="1616" y="3239"/>
                    <a:pt x="1707" y="3202"/>
                    <a:pt x="1782" y="3142"/>
                  </a:cubicBezTo>
                  <a:cubicBezTo>
                    <a:pt x="1864" y="3081"/>
                    <a:pt x="1932" y="3006"/>
                    <a:pt x="1992" y="2924"/>
                  </a:cubicBezTo>
                  <a:cubicBezTo>
                    <a:pt x="2045" y="2833"/>
                    <a:pt x="2082" y="2736"/>
                    <a:pt x="2097" y="2631"/>
                  </a:cubicBezTo>
                  <a:cubicBezTo>
                    <a:pt x="2112" y="2510"/>
                    <a:pt x="2105" y="2390"/>
                    <a:pt x="2067" y="2270"/>
                  </a:cubicBezTo>
                  <a:lnTo>
                    <a:pt x="1579" y="587"/>
                  </a:lnTo>
                  <a:cubicBezTo>
                    <a:pt x="1549" y="467"/>
                    <a:pt x="1489" y="354"/>
                    <a:pt x="1414" y="264"/>
                  </a:cubicBezTo>
                  <a:cubicBezTo>
                    <a:pt x="1346" y="181"/>
                    <a:pt x="1263" y="121"/>
                    <a:pt x="1166" y="76"/>
                  </a:cubicBezTo>
                  <a:cubicBezTo>
                    <a:pt x="1055" y="26"/>
                    <a:pt x="937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 rot="3607546">
              <a:off x="1792859" y="5483223"/>
              <a:ext cx="34317" cy="54739"/>
            </a:xfrm>
            <a:custGeom>
              <a:avLst/>
              <a:gdLst/>
              <a:ahLst/>
              <a:cxnLst/>
              <a:rect l="l" t="t" r="r" b="b"/>
              <a:pathLst>
                <a:path w="2082" h="3321" extrusionOk="0">
                  <a:moveTo>
                    <a:pt x="797" y="1"/>
                  </a:moveTo>
                  <a:cubicBezTo>
                    <a:pt x="722" y="1"/>
                    <a:pt x="649" y="11"/>
                    <a:pt x="579" y="31"/>
                  </a:cubicBezTo>
                  <a:cubicBezTo>
                    <a:pt x="459" y="69"/>
                    <a:pt x="353" y="129"/>
                    <a:pt x="256" y="204"/>
                  </a:cubicBezTo>
                  <a:cubicBezTo>
                    <a:pt x="173" y="271"/>
                    <a:pt x="113" y="362"/>
                    <a:pt x="68" y="459"/>
                  </a:cubicBezTo>
                  <a:cubicBezTo>
                    <a:pt x="23" y="564"/>
                    <a:pt x="0" y="670"/>
                    <a:pt x="0" y="782"/>
                  </a:cubicBezTo>
                  <a:cubicBezTo>
                    <a:pt x="0" y="903"/>
                    <a:pt x="15" y="1023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9"/>
                    <a:pt x="601" y="1804"/>
                    <a:pt x="782" y="1812"/>
                  </a:cubicBezTo>
                  <a:lnTo>
                    <a:pt x="1150" y="1849"/>
                  </a:lnTo>
                  <a:cubicBezTo>
                    <a:pt x="1202" y="1857"/>
                    <a:pt x="1255" y="1864"/>
                    <a:pt x="1308" y="1879"/>
                  </a:cubicBezTo>
                  <a:cubicBezTo>
                    <a:pt x="1345" y="1887"/>
                    <a:pt x="1383" y="1909"/>
                    <a:pt x="1413" y="1939"/>
                  </a:cubicBezTo>
                  <a:cubicBezTo>
                    <a:pt x="1443" y="1969"/>
                    <a:pt x="1473" y="2007"/>
                    <a:pt x="1488" y="2052"/>
                  </a:cubicBezTo>
                  <a:cubicBezTo>
                    <a:pt x="1511" y="2120"/>
                    <a:pt x="1533" y="2187"/>
                    <a:pt x="1556" y="2263"/>
                  </a:cubicBezTo>
                  <a:cubicBezTo>
                    <a:pt x="1578" y="2330"/>
                    <a:pt x="1593" y="2398"/>
                    <a:pt x="1601" y="2458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06"/>
                    <a:pt x="1533" y="2743"/>
                  </a:cubicBezTo>
                  <a:cubicBezTo>
                    <a:pt x="1480" y="2781"/>
                    <a:pt x="1420" y="2811"/>
                    <a:pt x="1360" y="2826"/>
                  </a:cubicBezTo>
                  <a:cubicBezTo>
                    <a:pt x="1324" y="2841"/>
                    <a:pt x="1285" y="2849"/>
                    <a:pt x="1246" y="2849"/>
                  </a:cubicBezTo>
                  <a:cubicBezTo>
                    <a:pt x="1189" y="2849"/>
                    <a:pt x="1132" y="2832"/>
                    <a:pt x="1082" y="2796"/>
                  </a:cubicBezTo>
                  <a:cubicBezTo>
                    <a:pt x="1015" y="2751"/>
                    <a:pt x="962" y="2676"/>
                    <a:pt x="939" y="2593"/>
                  </a:cubicBezTo>
                  <a:lnTo>
                    <a:pt x="902" y="2450"/>
                  </a:lnTo>
                  <a:lnTo>
                    <a:pt x="444" y="2586"/>
                  </a:lnTo>
                  <a:lnTo>
                    <a:pt x="489" y="2751"/>
                  </a:lnTo>
                  <a:cubicBezTo>
                    <a:pt x="579" y="3059"/>
                    <a:pt x="849" y="3284"/>
                    <a:pt x="1165" y="3314"/>
                  </a:cubicBezTo>
                  <a:cubicBezTo>
                    <a:pt x="1193" y="3318"/>
                    <a:pt x="1222" y="3320"/>
                    <a:pt x="1251" y="3320"/>
                  </a:cubicBezTo>
                  <a:cubicBezTo>
                    <a:pt x="1330" y="3320"/>
                    <a:pt x="1411" y="3306"/>
                    <a:pt x="1488" y="3284"/>
                  </a:cubicBezTo>
                  <a:cubicBezTo>
                    <a:pt x="1616" y="3254"/>
                    <a:pt x="1736" y="3194"/>
                    <a:pt x="1841" y="3104"/>
                  </a:cubicBezTo>
                  <a:cubicBezTo>
                    <a:pt x="1924" y="3036"/>
                    <a:pt x="1991" y="2946"/>
                    <a:pt x="2029" y="2841"/>
                  </a:cubicBezTo>
                  <a:cubicBezTo>
                    <a:pt x="2067" y="2736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6" y="2120"/>
                  </a:cubicBezTo>
                  <a:cubicBezTo>
                    <a:pt x="1976" y="2015"/>
                    <a:pt x="1946" y="1917"/>
                    <a:pt x="1901" y="1819"/>
                  </a:cubicBezTo>
                  <a:cubicBezTo>
                    <a:pt x="1864" y="1737"/>
                    <a:pt x="1819" y="1661"/>
                    <a:pt x="1758" y="1594"/>
                  </a:cubicBezTo>
                  <a:cubicBezTo>
                    <a:pt x="1706" y="1534"/>
                    <a:pt x="1638" y="1481"/>
                    <a:pt x="1563" y="1451"/>
                  </a:cubicBezTo>
                  <a:cubicBezTo>
                    <a:pt x="1473" y="1413"/>
                    <a:pt x="1375" y="1391"/>
                    <a:pt x="1285" y="1383"/>
                  </a:cubicBezTo>
                  <a:lnTo>
                    <a:pt x="894" y="1346"/>
                  </a:lnTo>
                  <a:cubicBezTo>
                    <a:pt x="834" y="1346"/>
                    <a:pt x="782" y="1331"/>
                    <a:pt x="729" y="1316"/>
                  </a:cubicBezTo>
                  <a:cubicBezTo>
                    <a:pt x="692" y="1301"/>
                    <a:pt x="654" y="1286"/>
                    <a:pt x="624" y="1256"/>
                  </a:cubicBezTo>
                  <a:cubicBezTo>
                    <a:pt x="601" y="1226"/>
                    <a:pt x="579" y="1196"/>
                    <a:pt x="564" y="1151"/>
                  </a:cubicBezTo>
                  <a:cubicBezTo>
                    <a:pt x="541" y="1105"/>
                    <a:pt x="526" y="1053"/>
                    <a:pt x="511" y="1000"/>
                  </a:cubicBezTo>
                  <a:cubicBezTo>
                    <a:pt x="496" y="948"/>
                    <a:pt x="481" y="895"/>
                    <a:pt x="481" y="835"/>
                  </a:cubicBezTo>
                  <a:cubicBezTo>
                    <a:pt x="474" y="790"/>
                    <a:pt x="474" y="745"/>
                    <a:pt x="489" y="692"/>
                  </a:cubicBezTo>
                  <a:cubicBezTo>
                    <a:pt x="496" y="647"/>
                    <a:pt x="526" y="610"/>
                    <a:pt x="556" y="580"/>
                  </a:cubicBezTo>
                  <a:cubicBezTo>
                    <a:pt x="594" y="534"/>
                    <a:pt x="646" y="512"/>
                    <a:pt x="699" y="497"/>
                  </a:cubicBezTo>
                  <a:cubicBezTo>
                    <a:pt x="735" y="483"/>
                    <a:pt x="772" y="476"/>
                    <a:pt x="808" y="476"/>
                  </a:cubicBezTo>
                  <a:cubicBezTo>
                    <a:pt x="871" y="476"/>
                    <a:pt x="932" y="496"/>
                    <a:pt x="985" y="534"/>
                  </a:cubicBezTo>
                  <a:cubicBezTo>
                    <a:pt x="1052" y="602"/>
                    <a:pt x="1112" y="692"/>
                    <a:pt x="1135" y="790"/>
                  </a:cubicBezTo>
                  <a:lnTo>
                    <a:pt x="1165" y="888"/>
                  </a:lnTo>
                  <a:lnTo>
                    <a:pt x="1623" y="760"/>
                  </a:lnTo>
                  <a:lnTo>
                    <a:pt x="1548" y="534"/>
                  </a:lnTo>
                  <a:cubicBezTo>
                    <a:pt x="1526" y="444"/>
                    <a:pt x="1480" y="362"/>
                    <a:pt x="1420" y="286"/>
                  </a:cubicBezTo>
                  <a:cubicBezTo>
                    <a:pt x="1360" y="211"/>
                    <a:pt x="1285" y="151"/>
                    <a:pt x="1202" y="99"/>
                  </a:cubicBezTo>
                  <a:cubicBezTo>
                    <a:pt x="1112" y="54"/>
                    <a:pt x="1015" y="24"/>
                    <a:pt x="909" y="8"/>
                  </a:cubicBezTo>
                  <a:cubicBezTo>
                    <a:pt x="872" y="3"/>
                    <a:pt x="834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 rot="3607546">
              <a:off x="1815087" y="5504752"/>
              <a:ext cx="34317" cy="54690"/>
            </a:xfrm>
            <a:custGeom>
              <a:avLst/>
              <a:gdLst/>
              <a:ahLst/>
              <a:cxnLst/>
              <a:rect l="l" t="t" r="r" b="b"/>
              <a:pathLst>
                <a:path w="2082" h="3318" extrusionOk="0">
                  <a:moveTo>
                    <a:pt x="797" y="1"/>
                  </a:moveTo>
                  <a:cubicBezTo>
                    <a:pt x="723" y="1"/>
                    <a:pt x="649" y="11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64"/>
                    <a:pt x="1" y="669"/>
                    <a:pt x="1" y="782"/>
                  </a:cubicBezTo>
                  <a:cubicBezTo>
                    <a:pt x="1" y="902"/>
                    <a:pt x="16" y="1015"/>
                    <a:pt x="53" y="1135"/>
                  </a:cubicBezTo>
                  <a:cubicBezTo>
                    <a:pt x="91" y="1308"/>
                    <a:pt x="181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06" y="1931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26" y="2172"/>
                    <a:pt x="1548" y="2255"/>
                  </a:cubicBezTo>
                  <a:cubicBezTo>
                    <a:pt x="1571" y="2322"/>
                    <a:pt x="1586" y="2390"/>
                    <a:pt x="1601" y="2457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13"/>
                    <a:pt x="1526" y="2743"/>
                  </a:cubicBezTo>
                  <a:cubicBezTo>
                    <a:pt x="1481" y="2781"/>
                    <a:pt x="1421" y="2811"/>
                    <a:pt x="1360" y="2826"/>
                  </a:cubicBezTo>
                  <a:cubicBezTo>
                    <a:pt x="1321" y="2841"/>
                    <a:pt x="1280" y="2849"/>
                    <a:pt x="1241" y="2849"/>
                  </a:cubicBezTo>
                  <a:cubicBezTo>
                    <a:pt x="1182" y="2849"/>
                    <a:pt x="1124" y="2831"/>
                    <a:pt x="1075" y="2796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5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6"/>
                    <a:pt x="564" y="2953"/>
                    <a:pt x="632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55" y="3276"/>
                    <a:pt x="1060" y="3306"/>
                    <a:pt x="1158" y="3314"/>
                  </a:cubicBezTo>
                  <a:cubicBezTo>
                    <a:pt x="1186" y="3317"/>
                    <a:pt x="1215" y="3318"/>
                    <a:pt x="1244" y="3318"/>
                  </a:cubicBezTo>
                  <a:cubicBezTo>
                    <a:pt x="1461" y="3318"/>
                    <a:pt x="1669" y="3243"/>
                    <a:pt x="1841" y="3104"/>
                  </a:cubicBezTo>
                  <a:cubicBezTo>
                    <a:pt x="1924" y="3036"/>
                    <a:pt x="1984" y="2946"/>
                    <a:pt x="2029" y="2841"/>
                  </a:cubicBezTo>
                  <a:cubicBezTo>
                    <a:pt x="2067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19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1"/>
                    <a:pt x="1278" y="1383"/>
                  </a:cubicBezTo>
                  <a:lnTo>
                    <a:pt x="887" y="1345"/>
                  </a:lnTo>
                  <a:cubicBezTo>
                    <a:pt x="835" y="1345"/>
                    <a:pt x="774" y="1330"/>
                    <a:pt x="729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7" y="1158"/>
                  </a:cubicBezTo>
                  <a:cubicBezTo>
                    <a:pt x="542" y="1113"/>
                    <a:pt x="519" y="1060"/>
                    <a:pt x="504" y="1000"/>
                  </a:cubicBezTo>
                  <a:cubicBezTo>
                    <a:pt x="489" y="947"/>
                    <a:pt x="481" y="895"/>
                    <a:pt x="474" y="835"/>
                  </a:cubicBezTo>
                  <a:cubicBezTo>
                    <a:pt x="466" y="789"/>
                    <a:pt x="474" y="744"/>
                    <a:pt x="481" y="692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3" y="476"/>
                    <a:pt x="798" y="476"/>
                  </a:cubicBezTo>
                  <a:cubicBezTo>
                    <a:pt x="862" y="476"/>
                    <a:pt x="924" y="498"/>
                    <a:pt x="977" y="542"/>
                  </a:cubicBezTo>
                  <a:cubicBezTo>
                    <a:pt x="1052" y="602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1" y="286"/>
                  </a:cubicBezTo>
                  <a:cubicBezTo>
                    <a:pt x="1360" y="211"/>
                    <a:pt x="1285" y="151"/>
                    <a:pt x="1195" y="98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5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1"/>
            <p:cNvSpPr/>
            <p:nvPr/>
          </p:nvSpPr>
          <p:spPr>
            <a:xfrm rot="3607546">
              <a:off x="1877368" y="5564895"/>
              <a:ext cx="34070" cy="54657"/>
            </a:xfrm>
            <a:custGeom>
              <a:avLst/>
              <a:gdLst/>
              <a:ahLst/>
              <a:cxnLst/>
              <a:rect l="l" t="t" r="r" b="b"/>
              <a:pathLst>
                <a:path w="2067" h="3316" extrusionOk="0">
                  <a:moveTo>
                    <a:pt x="814" y="0"/>
                  </a:moveTo>
                  <a:cubicBezTo>
                    <a:pt x="620" y="0"/>
                    <a:pt x="434" y="60"/>
                    <a:pt x="279" y="175"/>
                  </a:cubicBezTo>
                  <a:cubicBezTo>
                    <a:pt x="203" y="235"/>
                    <a:pt x="143" y="311"/>
                    <a:pt x="91" y="401"/>
                  </a:cubicBezTo>
                  <a:cubicBezTo>
                    <a:pt x="46" y="483"/>
                    <a:pt x="16" y="581"/>
                    <a:pt x="8" y="671"/>
                  </a:cubicBezTo>
                  <a:cubicBezTo>
                    <a:pt x="1" y="776"/>
                    <a:pt x="8" y="882"/>
                    <a:pt x="38" y="979"/>
                  </a:cubicBezTo>
                  <a:lnTo>
                    <a:pt x="549" y="2737"/>
                  </a:lnTo>
                  <a:cubicBezTo>
                    <a:pt x="579" y="2865"/>
                    <a:pt x="639" y="2978"/>
                    <a:pt x="722" y="3083"/>
                  </a:cubicBezTo>
                  <a:cubicBezTo>
                    <a:pt x="789" y="3158"/>
                    <a:pt x="872" y="3218"/>
                    <a:pt x="962" y="3263"/>
                  </a:cubicBezTo>
                  <a:cubicBezTo>
                    <a:pt x="1052" y="3301"/>
                    <a:pt x="1143" y="3316"/>
                    <a:pt x="1240" y="3316"/>
                  </a:cubicBezTo>
                  <a:cubicBezTo>
                    <a:pt x="1330" y="3316"/>
                    <a:pt x="1428" y="3301"/>
                    <a:pt x="1518" y="3271"/>
                  </a:cubicBezTo>
                  <a:cubicBezTo>
                    <a:pt x="1616" y="3248"/>
                    <a:pt x="1706" y="3196"/>
                    <a:pt x="1781" y="3128"/>
                  </a:cubicBezTo>
                  <a:cubicBezTo>
                    <a:pt x="1931" y="3000"/>
                    <a:pt x="2029" y="2820"/>
                    <a:pt x="2052" y="2625"/>
                  </a:cubicBezTo>
                  <a:cubicBezTo>
                    <a:pt x="2067" y="2519"/>
                    <a:pt x="2059" y="2422"/>
                    <a:pt x="2029" y="2324"/>
                  </a:cubicBezTo>
                  <a:lnTo>
                    <a:pt x="1969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4"/>
                    <a:pt x="1586" y="2527"/>
                    <a:pt x="1578" y="2587"/>
                  </a:cubicBezTo>
                  <a:cubicBezTo>
                    <a:pt x="1578" y="2625"/>
                    <a:pt x="1563" y="2670"/>
                    <a:pt x="1541" y="2700"/>
                  </a:cubicBezTo>
                  <a:cubicBezTo>
                    <a:pt x="1518" y="2737"/>
                    <a:pt x="1488" y="2760"/>
                    <a:pt x="1458" y="2782"/>
                  </a:cubicBezTo>
                  <a:cubicBezTo>
                    <a:pt x="1428" y="2805"/>
                    <a:pt x="1398" y="2820"/>
                    <a:pt x="1368" y="2828"/>
                  </a:cubicBezTo>
                  <a:cubicBezTo>
                    <a:pt x="1337" y="2839"/>
                    <a:pt x="1304" y="2845"/>
                    <a:pt x="1272" y="2845"/>
                  </a:cubicBezTo>
                  <a:cubicBezTo>
                    <a:pt x="1217" y="2845"/>
                    <a:pt x="1162" y="2828"/>
                    <a:pt x="1120" y="2790"/>
                  </a:cubicBezTo>
                  <a:cubicBezTo>
                    <a:pt x="1060" y="2737"/>
                    <a:pt x="1015" y="2662"/>
                    <a:pt x="992" y="2580"/>
                  </a:cubicBezTo>
                  <a:lnTo>
                    <a:pt x="526" y="949"/>
                  </a:lnTo>
                  <a:cubicBezTo>
                    <a:pt x="496" y="859"/>
                    <a:pt x="489" y="761"/>
                    <a:pt x="504" y="664"/>
                  </a:cubicBezTo>
                  <a:cubicBezTo>
                    <a:pt x="519" y="589"/>
                    <a:pt x="587" y="528"/>
                    <a:pt x="699" y="498"/>
                  </a:cubicBezTo>
                  <a:cubicBezTo>
                    <a:pt x="728" y="488"/>
                    <a:pt x="756" y="483"/>
                    <a:pt x="784" y="483"/>
                  </a:cubicBezTo>
                  <a:cubicBezTo>
                    <a:pt x="837" y="483"/>
                    <a:pt x="888" y="501"/>
                    <a:pt x="932" y="536"/>
                  </a:cubicBezTo>
                  <a:cubicBezTo>
                    <a:pt x="1007" y="589"/>
                    <a:pt x="1052" y="664"/>
                    <a:pt x="1075" y="746"/>
                  </a:cubicBezTo>
                  <a:lnTo>
                    <a:pt x="1120" y="897"/>
                  </a:lnTo>
                  <a:lnTo>
                    <a:pt x="1578" y="769"/>
                  </a:lnTo>
                  <a:lnTo>
                    <a:pt x="1526" y="589"/>
                  </a:lnTo>
                  <a:cubicBezTo>
                    <a:pt x="1496" y="483"/>
                    <a:pt x="1451" y="386"/>
                    <a:pt x="1383" y="295"/>
                  </a:cubicBezTo>
                  <a:cubicBezTo>
                    <a:pt x="1323" y="213"/>
                    <a:pt x="1248" y="145"/>
                    <a:pt x="1158" y="100"/>
                  </a:cubicBezTo>
                  <a:cubicBezTo>
                    <a:pt x="1067" y="48"/>
                    <a:pt x="977" y="17"/>
                    <a:pt x="880" y="2"/>
                  </a:cubicBezTo>
                  <a:cubicBezTo>
                    <a:pt x="858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1"/>
            <p:cNvSpPr/>
            <p:nvPr/>
          </p:nvSpPr>
          <p:spPr>
            <a:xfrm rot="3607546">
              <a:off x="1895285" y="5587422"/>
              <a:ext cx="42245" cy="56898"/>
            </a:xfrm>
            <a:custGeom>
              <a:avLst/>
              <a:gdLst/>
              <a:ahLst/>
              <a:cxnLst/>
              <a:rect l="l" t="t" r="r" b="b"/>
              <a:pathLst>
                <a:path w="2563" h="3452" extrusionOk="0">
                  <a:moveTo>
                    <a:pt x="981" y="458"/>
                  </a:moveTo>
                  <a:cubicBezTo>
                    <a:pt x="999" y="458"/>
                    <a:pt x="1018" y="459"/>
                    <a:pt x="1037" y="461"/>
                  </a:cubicBezTo>
                  <a:cubicBezTo>
                    <a:pt x="1089" y="461"/>
                    <a:pt x="1135" y="483"/>
                    <a:pt x="1180" y="521"/>
                  </a:cubicBezTo>
                  <a:cubicBezTo>
                    <a:pt x="1225" y="559"/>
                    <a:pt x="1255" y="604"/>
                    <a:pt x="1277" y="656"/>
                  </a:cubicBezTo>
                  <a:cubicBezTo>
                    <a:pt x="1307" y="724"/>
                    <a:pt x="1337" y="799"/>
                    <a:pt x="1352" y="867"/>
                  </a:cubicBezTo>
                  <a:cubicBezTo>
                    <a:pt x="1375" y="942"/>
                    <a:pt x="1390" y="1009"/>
                    <a:pt x="1405" y="1084"/>
                  </a:cubicBezTo>
                  <a:cubicBezTo>
                    <a:pt x="1413" y="1145"/>
                    <a:pt x="1413" y="1197"/>
                    <a:pt x="1398" y="1257"/>
                  </a:cubicBezTo>
                  <a:cubicBezTo>
                    <a:pt x="1382" y="1302"/>
                    <a:pt x="1352" y="1347"/>
                    <a:pt x="1315" y="1385"/>
                  </a:cubicBezTo>
                  <a:cubicBezTo>
                    <a:pt x="1262" y="1430"/>
                    <a:pt x="1195" y="1460"/>
                    <a:pt x="1127" y="1475"/>
                  </a:cubicBezTo>
                  <a:lnTo>
                    <a:pt x="864" y="1550"/>
                  </a:lnTo>
                  <a:lnTo>
                    <a:pt x="586" y="551"/>
                  </a:lnTo>
                  <a:lnTo>
                    <a:pt x="819" y="483"/>
                  </a:lnTo>
                  <a:cubicBezTo>
                    <a:pt x="870" y="467"/>
                    <a:pt x="925" y="458"/>
                    <a:pt x="981" y="458"/>
                  </a:cubicBezTo>
                  <a:close/>
                  <a:moveTo>
                    <a:pt x="1035" y="1"/>
                  </a:moveTo>
                  <a:cubicBezTo>
                    <a:pt x="942" y="1"/>
                    <a:pt x="843" y="16"/>
                    <a:pt x="736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16"/>
                  </a:lnTo>
                  <a:lnTo>
                    <a:pt x="984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62" y="2978"/>
                  </a:lnTo>
                  <a:lnTo>
                    <a:pt x="1645" y="1663"/>
                  </a:lnTo>
                  <a:cubicBezTo>
                    <a:pt x="1758" y="1550"/>
                    <a:pt x="1833" y="1408"/>
                    <a:pt x="1863" y="1250"/>
                  </a:cubicBezTo>
                  <a:cubicBezTo>
                    <a:pt x="1878" y="1084"/>
                    <a:pt x="1863" y="912"/>
                    <a:pt x="1811" y="746"/>
                  </a:cubicBezTo>
                  <a:cubicBezTo>
                    <a:pt x="1666" y="253"/>
                    <a:pt x="1406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1"/>
            <p:cNvSpPr/>
            <p:nvPr/>
          </p:nvSpPr>
          <p:spPr>
            <a:xfrm rot="3607546">
              <a:off x="1922711" y="5603193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9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1"/>
            <p:cNvSpPr/>
            <p:nvPr/>
          </p:nvSpPr>
          <p:spPr>
            <a:xfrm rot="3607546">
              <a:off x="1930280" y="5619350"/>
              <a:ext cx="49069" cy="62436"/>
            </a:xfrm>
            <a:custGeom>
              <a:avLst/>
              <a:gdLst/>
              <a:ahLst/>
              <a:cxnLst/>
              <a:rect l="l" t="t" r="r" b="b"/>
              <a:pathLst>
                <a:path w="2977" h="3788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92"/>
                  </a:lnTo>
                  <a:lnTo>
                    <a:pt x="1511" y="1992"/>
                  </a:lnTo>
                  <a:lnTo>
                    <a:pt x="437" y="474"/>
                  </a:lnTo>
                  <a:lnTo>
                    <a:pt x="1" y="602"/>
                  </a:lnTo>
                  <a:lnTo>
                    <a:pt x="918" y="3787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1" y="2961"/>
                  </a:lnTo>
                  <a:lnTo>
                    <a:pt x="1894" y="2893"/>
                  </a:lnTo>
                  <a:lnTo>
                    <a:pt x="1947" y="1390"/>
                  </a:lnTo>
                  <a:lnTo>
                    <a:pt x="1962" y="1390"/>
                  </a:lnTo>
                  <a:lnTo>
                    <a:pt x="2525" y="3329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1"/>
            <p:cNvSpPr/>
            <p:nvPr/>
          </p:nvSpPr>
          <p:spPr>
            <a:xfrm rot="3607546">
              <a:off x="1962164" y="5646297"/>
              <a:ext cx="37548" cy="59222"/>
            </a:xfrm>
            <a:custGeom>
              <a:avLst/>
              <a:gdLst/>
              <a:ahLst/>
              <a:cxnLst/>
              <a:rect l="l" t="t" r="r" b="b"/>
              <a:pathLst>
                <a:path w="2278" h="3593" extrusionOk="0">
                  <a:moveTo>
                    <a:pt x="1361" y="1"/>
                  </a:moveTo>
                  <a:lnTo>
                    <a:pt x="1" y="399"/>
                  </a:lnTo>
                  <a:lnTo>
                    <a:pt x="918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6"/>
                  </a:lnTo>
                  <a:lnTo>
                    <a:pt x="850" y="1639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1"/>
            <p:cNvSpPr/>
            <p:nvPr/>
          </p:nvSpPr>
          <p:spPr>
            <a:xfrm rot="3607546">
              <a:off x="1994279" y="5678024"/>
              <a:ext cx="34317" cy="54706"/>
            </a:xfrm>
            <a:custGeom>
              <a:avLst/>
              <a:gdLst/>
              <a:ahLst/>
              <a:cxnLst/>
              <a:rect l="l" t="t" r="r" b="b"/>
              <a:pathLst>
                <a:path w="2082" h="3319" extrusionOk="0">
                  <a:moveTo>
                    <a:pt x="822" y="1"/>
                  </a:moveTo>
                  <a:cubicBezTo>
                    <a:pt x="737" y="1"/>
                    <a:pt x="656" y="15"/>
                    <a:pt x="579" y="37"/>
                  </a:cubicBezTo>
                  <a:cubicBezTo>
                    <a:pt x="459" y="74"/>
                    <a:pt x="346" y="127"/>
                    <a:pt x="256" y="209"/>
                  </a:cubicBezTo>
                  <a:cubicBezTo>
                    <a:pt x="173" y="277"/>
                    <a:pt x="106" y="367"/>
                    <a:pt x="68" y="465"/>
                  </a:cubicBezTo>
                  <a:cubicBezTo>
                    <a:pt x="23" y="563"/>
                    <a:pt x="0" y="675"/>
                    <a:pt x="0" y="788"/>
                  </a:cubicBezTo>
                  <a:cubicBezTo>
                    <a:pt x="0" y="901"/>
                    <a:pt x="16" y="1021"/>
                    <a:pt x="46" y="1141"/>
                  </a:cubicBezTo>
                  <a:cubicBezTo>
                    <a:pt x="91" y="1314"/>
                    <a:pt x="173" y="1472"/>
                    <a:pt x="293" y="1607"/>
                  </a:cubicBezTo>
                  <a:cubicBezTo>
                    <a:pt x="429" y="1735"/>
                    <a:pt x="602" y="1810"/>
                    <a:pt x="782" y="1817"/>
                  </a:cubicBezTo>
                  <a:lnTo>
                    <a:pt x="1150" y="1855"/>
                  </a:lnTo>
                  <a:cubicBezTo>
                    <a:pt x="1203" y="1862"/>
                    <a:pt x="1255" y="1870"/>
                    <a:pt x="1300" y="1885"/>
                  </a:cubicBezTo>
                  <a:cubicBezTo>
                    <a:pt x="1345" y="1892"/>
                    <a:pt x="1375" y="1915"/>
                    <a:pt x="1405" y="1938"/>
                  </a:cubicBezTo>
                  <a:cubicBezTo>
                    <a:pt x="1443" y="1975"/>
                    <a:pt x="1466" y="2013"/>
                    <a:pt x="1481" y="2058"/>
                  </a:cubicBezTo>
                  <a:cubicBezTo>
                    <a:pt x="1511" y="2125"/>
                    <a:pt x="1533" y="2193"/>
                    <a:pt x="1556" y="2261"/>
                  </a:cubicBezTo>
                  <a:cubicBezTo>
                    <a:pt x="1571" y="2336"/>
                    <a:pt x="1586" y="2403"/>
                    <a:pt x="1601" y="2463"/>
                  </a:cubicBezTo>
                  <a:cubicBezTo>
                    <a:pt x="1608" y="2516"/>
                    <a:pt x="1608" y="2569"/>
                    <a:pt x="1601" y="2621"/>
                  </a:cubicBezTo>
                  <a:cubicBezTo>
                    <a:pt x="1586" y="2674"/>
                    <a:pt x="1563" y="2711"/>
                    <a:pt x="1526" y="2749"/>
                  </a:cubicBezTo>
                  <a:cubicBezTo>
                    <a:pt x="1481" y="2787"/>
                    <a:pt x="1421" y="2817"/>
                    <a:pt x="1353" y="2832"/>
                  </a:cubicBezTo>
                  <a:cubicBezTo>
                    <a:pt x="1317" y="2847"/>
                    <a:pt x="1278" y="2855"/>
                    <a:pt x="1239" y="2855"/>
                  </a:cubicBezTo>
                  <a:cubicBezTo>
                    <a:pt x="1182" y="2855"/>
                    <a:pt x="1124" y="2837"/>
                    <a:pt x="1075" y="2802"/>
                  </a:cubicBezTo>
                  <a:cubicBezTo>
                    <a:pt x="1007" y="2749"/>
                    <a:pt x="962" y="2681"/>
                    <a:pt x="940" y="2599"/>
                  </a:cubicBezTo>
                  <a:lnTo>
                    <a:pt x="895" y="2456"/>
                  </a:lnTo>
                  <a:lnTo>
                    <a:pt x="436" y="2584"/>
                  </a:lnTo>
                  <a:lnTo>
                    <a:pt x="489" y="2756"/>
                  </a:lnTo>
                  <a:cubicBezTo>
                    <a:pt x="519" y="2862"/>
                    <a:pt x="571" y="2959"/>
                    <a:pt x="639" y="3042"/>
                  </a:cubicBezTo>
                  <a:cubicBezTo>
                    <a:pt x="699" y="3117"/>
                    <a:pt x="782" y="3177"/>
                    <a:pt x="872" y="3230"/>
                  </a:cubicBezTo>
                  <a:cubicBezTo>
                    <a:pt x="962" y="3275"/>
                    <a:pt x="1060" y="3305"/>
                    <a:pt x="1158" y="3312"/>
                  </a:cubicBezTo>
                  <a:cubicBezTo>
                    <a:pt x="1188" y="3317"/>
                    <a:pt x="1218" y="3318"/>
                    <a:pt x="1248" y="3318"/>
                  </a:cubicBezTo>
                  <a:cubicBezTo>
                    <a:pt x="1330" y="3318"/>
                    <a:pt x="1411" y="3304"/>
                    <a:pt x="1488" y="3282"/>
                  </a:cubicBezTo>
                  <a:cubicBezTo>
                    <a:pt x="1616" y="3252"/>
                    <a:pt x="1736" y="3192"/>
                    <a:pt x="1841" y="3110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9"/>
                  </a:cubicBezTo>
                  <a:cubicBezTo>
                    <a:pt x="2067" y="2373"/>
                    <a:pt x="2044" y="2246"/>
                    <a:pt x="2007" y="2118"/>
                  </a:cubicBezTo>
                  <a:cubicBezTo>
                    <a:pt x="1977" y="2013"/>
                    <a:pt x="1939" y="1915"/>
                    <a:pt x="1901" y="1817"/>
                  </a:cubicBezTo>
                  <a:cubicBezTo>
                    <a:pt x="1864" y="1735"/>
                    <a:pt x="1819" y="1660"/>
                    <a:pt x="1759" y="1592"/>
                  </a:cubicBezTo>
                  <a:cubicBezTo>
                    <a:pt x="1706" y="1532"/>
                    <a:pt x="1638" y="1487"/>
                    <a:pt x="1563" y="1449"/>
                  </a:cubicBezTo>
                  <a:cubicBezTo>
                    <a:pt x="1473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82" y="1329"/>
                    <a:pt x="729" y="1314"/>
                  </a:cubicBezTo>
                  <a:cubicBezTo>
                    <a:pt x="692" y="1306"/>
                    <a:pt x="654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26" y="1058"/>
                    <a:pt x="504" y="998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74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94" y="533"/>
                    <a:pt x="639" y="510"/>
                    <a:pt x="699" y="495"/>
                  </a:cubicBezTo>
                  <a:cubicBezTo>
                    <a:pt x="731" y="482"/>
                    <a:pt x="766" y="475"/>
                    <a:pt x="802" y="475"/>
                  </a:cubicBezTo>
                  <a:cubicBezTo>
                    <a:pt x="865" y="475"/>
                    <a:pt x="929" y="497"/>
                    <a:pt x="977" y="540"/>
                  </a:cubicBezTo>
                  <a:cubicBezTo>
                    <a:pt x="1052" y="600"/>
                    <a:pt x="1105" y="690"/>
                    <a:pt x="1135" y="788"/>
                  </a:cubicBezTo>
                  <a:lnTo>
                    <a:pt x="1158" y="893"/>
                  </a:lnTo>
                  <a:lnTo>
                    <a:pt x="1616" y="758"/>
                  </a:lnTo>
                  <a:lnTo>
                    <a:pt x="1556" y="533"/>
                  </a:lnTo>
                  <a:cubicBezTo>
                    <a:pt x="1526" y="442"/>
                    <a:pt x="1481" y="360"/>
                    <a:pt x="1421" y="292"/>
                  </a:cubicBezTo>
                  <a:cubicBezTo>
                    <a:pt x="1360" y="209"/>
                    <a:pt x="1285" y="149"/>
                    <a:pt x="1203" y="104"/>
                  </a:cubicBezTo>
                  <a:cubicBezTo>
                    <a:pt x="1112" y="52"/>
                    <a:pt x="1015" y="22"/>
                    <a:pt x="917" y="7"/>
                  </a:cubicBezTo>
                  <a:cubicBezTo>
                    <a:pt x="885" y="3"/>
                    <a:pt x="85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1"/>
            <p:cNvSpPr/>
            <p:nvPr/>
          </p:nvSpPr>
          <p:spPr>
            <a:xfrm rot="3607546">
              <a:off x="2016622" y="5699614"/>
              <a:ext cx="34317" cy="54706"/>
            </a:xfrm>
            <a:custGeom>
              <a:avLst/>
              <a:gdLst/>
              <a:ahLst/>
              <a:cxnLst/>
              <a:rect l="l" t="t" r="r" b="b"/>
              <a:pathLst>
                <a:path w="2082" h="3319" extrusionOk="0">
                  <a:moveTo>
                    <a:pt x="805" y="1"/>
                  </a:moveTo>
                  <a:cubicBezTo>
                    <a:pt x="725" y="1"/>
                    <a:pt x="646" y="11"/>
                    <a:pt x="571" y="34"/>
                  </a:cubicBezTo>
                  <a:cubicBezTo>
                    <a:pt x="466" y="64"/>
                    <a:pt x="368" y="109"/>
                    <a:pt x="286" y="176"/>
                  </a:cubicBezTo>
                  <a:cubicBezTo>
                    <a:pt x="203" y="237"/>
                    <a:pt x="143" y="312"/>
                    <a:pt x="98" y="402"/>
                  </a:cubicBezTo>
                  <a:cubicBezTo>
                    <a:pt x="45" y="485"/>
                    <a:pt x="15" y="582"/>
                    <a:pt x="8" y="680"/>
                  </a:cubicBezTo>
                  <a:cubicBezTo>
                    <a:pt x="0" y="785"/>
                    <a:pt x="8" y="890"/>
                    <a:pt x="45" y="988"/>
                  </a:cubicBezTo>
                  <a:lnTo>
                    <a:pt x="541" y="2746"/>
                  </a:lnTo>
                  <a:cubicBezTo>
                    <a:pt x="571" y="2874"/>
                    <a:pt x="631" y="2986"/>
                    <a:pt x="714" y="3092"/>
                  </a:cubicBezTo>
                  <a:cubicBezTo>
                    <a:pt x="782" y="3167"/>
                    <a:pt x="864" y="3227"/>
                    <a:pt x="954" y="3272"/>
                  </a:cubicBezTo>
                  <a:cubicBezTo>
                    <a:pt x="1030" y="3303"/>
                    <a:pt x="1110" y="3319"/>
                    <a:pt x="1191" y="3319"/>
                  </a:cubicBezTo>
                  <a:cubicBezTo>
                    <a:pt x="1207" y="3319"/>
                    <a:pt x="1224" y="3318"/>
                    <a:pt x="1240" y="3317"/>
                  </a:cubicBezTo>
                  <a:cubicBezTo>
                    <a:pt x="1330" y="3317"/>
                    <a:pt x="1420" y="3310"/>
                    <a:pt x="1510" y="3279"/>
                  </a:cubicBezTo>
                  <a:cubicBezTo>
                    <a:pt x="1608" y="3257"/>
                    <a:pt x="1706" y="3204"/>
                    <a:pt x="1781" y="3137"/>
                  </a:cubicBezTo>
                  <a:cubicBezTo>
                    <a:pt x="1856" y="3077"/>
                    <a:pt x="1916" y="2994"/>
                    <a:pt x="1961" y="2911"/>
                  </a:cubicBezTo>
                  <a:cubicBezTo>
                    <a:pt x="2059" y="2731"/>
                    <a:pt x="2081" y="2528"/>
                    <a:pt x="2029" y="2333"/>
                  </a:cubicBezTo>
                  <a:lnTo>
                    <a:pt x="1969" y="2130"/>
                  </a:lnTo>
                  <a:lnTo>
                    <a:pt x="1518" y="2258"/>
                  </a:lnTo>
                  <a:lnTo>
                    <a:pt x="1563" y="2415"/>
                  </a:lnTo>
                  <a:cubicBezTo>
                    <a:pt x="1578" y="2468"/>
                    <a:pt x="1586" y="2528"/>
                    <a:pt x="1578" y="2581"/>
                  </a:cubicBezTo>
                  <a:cubicBezTo>
                    <a:pt x="1571" y="2626"/>
                    <a:pt x="1563" y="2663"/>
                    <a:pt x="1540" y="2701"/>
                  </a:cubicBezTo>
                  <a:cubicBezTo>
                    <a:pt x="1518" y="2731"/>
                    <a:pt x="1488" y="2761"/>
                    <a:pt x="1458" y="2776"/>
                  </a:cubicBezTo>
                  <a:cubicBezTo>
                    <a:pt x="1428" y="2799"/>
                    <a:pt x="1398" y="2814"/>
                    <a:pt x="1368" y="2821"/>
                  </a:cubicBezTo>
                  <a:cubicBezTo>
                    <a:pt x="1336" y="2835"/>
                    <a:pt x="1303" y="2842"/>
                    <a:pt x="1270" y="2842"/>
                  </a:cubicBezTo>
                  <a:cubicBezTo>
                    <a:pt x="1216" y="2842"/>
                    <a:pt x="1162" y="2824"/>
                    <a:pt x="1120" y="2791"/>
                  </a:cubicBezTo>
                  <a:cubicBezTo>
                    <a:pt x="1060" y="2731"/>
                    <a:pt x="1015" y="2656"/>
                    <a:pt x="992" y="2573"/>
                  </a:cubicBezTo>
                  <a:lnTo>
                    <a:pt x="526" y="943"/>
                  </a:lnTo>
                  <a:cubicBezTo>
                    <a:pt x="496" y="853"/>
                    <a:pt x="489" y="755"/>
                    <a:pt x="504" y="665"/>
                  </a:cubicBezTo>
                  <a:cubicBezTo>
                    <a:pt x="526" y="575"/>
                    <a:pt x="609" y="507"/>
                    <a:pt x="699" y="492"/>
                  </a:cubicBezTo>
                  <a:cubicBezTo>
                    <a:pt x="722" y="485"/>
                    <a:pt x="747" y="482"/>
                    <a:pt x="772" y="482"/>
                  </a:cubicBezTo>
                  <a:cubicBezTo>
                    <a:pt x="828" y="482"/>
                    <a:pt x="885" y="498"/>
                    <a:pt x="932" y="530"/>
                  </a:cubicBezTo>
                  <a:cubicBezTo>
                    <a:pt x="999" y="582"/>
                    <a:pt x="1052" y="657"/>
                    <a:pt x="1075" y="747"/>
                  </a:cubicBezTo>
                  <a:lnTo>
                    <a:pt x="1120" y="898"/>
                  </a:lnTo>
                  <a:lnTo>
                    <a:pt x="1578" y="763"/>
                  </a:lnTo>
                  <a:lnTo>
                    <a:pt x="1525" y="582"/>
                  </a:lnTo>
                  <a:cubicBezTo>
                    <a:pt x="1495" y="477"/>
                    <a:pt x="1450" y="379"/>
                    <a:pt x="1383" y="297"/>
                  </a:cubicBezTo>
                  <a:cubicBezTo>
                    <a:pt x="1262" y="131"/>
                    <a:pt x="1075" y="26"/>
                    <a:pt x="879" y="4"/>
                  </a:cubicBezTo>
                  <a:cubicBezTo>
                    <a:pt x="854" y="2"/>
                    <a:pt x="830" y="1"/>
                    <a:pt x="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1"/>
            <p:cNvSpPr/>
            <p:nvPr/>
          </p:nvSpPr>
          <p:spPr>
            <a:xfrm rot="3607546">
              <a:off x="2036643" y="5718510"/>
              <a:ext cx="37663" cy="58959"/>
            </a:xfrm>
            <a:custGeom>
              <a:avLst/>
              <a:gdLst/>
              <a:ahLst/>
              <a:cxnLst/>
              <a:rect l="l" t="t" r="r" b="b"/>
              <a:pathLst>
                <a:path w="2285" h="3577" extrusionOk="0">
                  <a:moveTo>
                    <a:pt x="1361" y="0"/>
                  </a:moveTo>
                  <a:lnTo>
                    <a:pt x="1" y="391"/>
                  </a:lnTo>
                  <a:lnTo>
                    <a:pt x="917" y="3576"/>
                  </a:lnTo>
                  <a:lnTo>
                    <a:pt x="2285" y="3193"/>
                  </a:lnTo>
                  <a:lnTo>
                    <a:pt x="2150" y="2735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3"/>
                  </a:lnTo>
                  <a:lnTo>
                    <a:pt x="1639" y="1398"/>
                  </a:lnTo>
                  <a:lnTo>
                    <a:pt x="850" y="1630"/>
                  </a:lnTo>
                  <a:lnTo>
                    <a:pt x="579" y="691"/>
                  </a:lnTo>
                  <a:lnTo>
                    <a:pt x="1488" y="428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1"/>
            <p:cNvSpPr/>
            <p:nvPr/>
          </p:nvSpPr>
          <p:spPr>
            <a:xfrm rot="3607546">
              <a:off x="2056036" y="5738573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3" y="1"/>
                  </a:moveTo>
                  <a:lnTo>
                    <a:pt x="1142" y="128"/>
                  </a:lnTo>
                  <a:lnTo>
                    <a:pt x="1691" y="2052"/>
                  </a:lnTo>
                  <a:lnTo>
                    <a:pt x="1683" y="2052"/>
                  </a:lnTo>
                  <a:lnTo>
                    <a:pt x="443" y="331"/>
                  </a:lnTo>
                  <a:lnTo>
                    <a:pt x="0" y="459"/>
                  </a:lnTo>
                  <a:lnTo>
                    <a:pt x="924" y="3652"/>
                  </a:lnTo>
                  <a:lnTo>
                    <a:pt x="1375" y="3517"/>
                  </a:lnTo>
                  <a:lnTo>
                    <a:pt x="827" y="1601"/>
                  </a:lnTo>
                  <a:lnTo>
                    <a:pt x="834" y="1601"/>
                  </a:lnTo>
                  <a:lnTo>
                    <a:pt x="2089" y="3321"/>
                  </a:lnTo>
                  <a:lnTo>
                    <a:pt x="2517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 rot="3607546">
              <a:off x="2081012" y="5761303"/>
              <a:ext cx="37663" cy="59222"/>
            </a:xfrm>
            <a:custGeom>
              <a:avLst/>
              <a:gdLst/>
              <a:ahLst/>
              <a:cxnLst/>
              <a:rect l="l" t="t" r="r" b="b"/>
              <a:pathLst>
                <a:path w="2285" h="3593" extrusionOk="0">
                  <a:moveTo>
                    <a:pt x="1368" y="1"/>
                  </a:moveTo>
                  <a:lnTo>
                    <a:pt x="1" y="391"/>
                  </a:lnTo>
                  <a:lnTo>
                    <a:pt x="925" y="3592"/>
                  </a:lnTo>
                  <a:lnTo>
                    <a:pt x="2285" y="3201"/>
                  </a:lnTo>
                  <a:lnTo>
                    <a:pt x="2157" y="2743"/>
                  </a:lnTo>
                  <a:lnTo>
                    <a:pt x="1248" y="3006"/>
                  </a:lnTo>
                  <a:lnTo>
                    <a:pt x="977" y="2067"/>
                  </a:lnTo>
                  <a:lnTo>
                    <a:pt x="1766" y="1834"/>
                  </a:lnTo>
                  <a:lnTo>
                    <a:pt x="1646" y="1406"/>
                  </a:lnTo>
                  <a:lnTo>
                    <a:pt x="857" y="1631"/>
                  </a:lnTo>
                  <a:lnTo>
                    <a:pt x="587" y="692"/>
                  </a:lnTo>
                  <a:lnTo>
                    <a:pt x="1488" y="436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 rot="3607546">
              <a:off x="1858777" y="5559001"/>
              <a:ext cx="10549" cy="8192"/>
            </a:xfrm>
            <a:custGeom>
              <a:avLst/>
              <a:gdLst/>
              <a:ahLst/>
              <a:cxnLst/>
              <a:rect l="l" t="t" r="r" b="b"/>
              <a:pathLst>
                <a:path w="640" h="497" extrusionOk="0">
                  <a:moveTo>
                    <a:pt x="361" y="1"/>
                  </a:moveTo>
                  <a:cubicBezTo>
                    <a:pt x="339" y="1"/>
                    <a:pt x="316" y="4"/>
                    <a:pt x="294" y="10"/>
                  </a:cubicBezTo>
                  <a:cubicBezTo>
                    <a:pt x="0" y="92"/>
                    <a:pt x="91" y="497"/>
                    <a:pt x="347" y="497"/>
                  </a:cubicBezTo>
                  <a:cubicBezTo>
                    <a:pt x="373" y="497"/>
                    <a:pt x="400" y="493"/>
                    <a:pt x="429" y="484"/>
                  </a:cubicBezTo>
                  <a:cubicBezTo>
                    <a:pt x="564" y="446"/>
                    <a:pt x="640" y="311"/>
                    <a:pt x="595" y="183"/>
                  </a:cubicBezTo>
                  <a:cubicBezTo>
                    <a:pt x="563" y="71"/>
                    <a:pt x="466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 rot="3607546">
              <a:off x="2124105" y="5815238"/>
              <a:ext cx="9181" cy="8192"/>
            </a:xfrm>
            <a:custGeom>
              <a:avLst/>
              <a:gdLst/>
              <a:ahLst/>
              <a:cxnLst/>
              <a:rect l="l" t="t" r="r" b="b"/>
              <a:pathLst>
                <a:path w="557" h="497" extrusionOk="0">
                  <a:moveTo>
                    <a:pt x="286" y="0"/>
                  </a:moveTo>
                  <a:cubicBezTo>
                    <a:pt x="261" y="0"/>
                    <a:pt x="236" y="4"/>
                    <a:pt x="211" y="13"/>
                  </a:cubicBezTo>
                  <a:cubicBezTo>
                    <a:pt x="75" y="43"/>
                    <a:pt x="0" y="186"/>
                    <a:pt x="38" y="314"/>
                  </a:cubicBezTo>
                  <a:cubicBezTo>
                    <a:pt x="69" y="426"/>
                    <a:pt x="167" y="496"/>
                    <a:pt x="276" y="496"/>
                  </a:cubicBezTo>
                  <a:cubicBezTo>
                    <a:pt x="299" y="496"/>
                    <a:pt x="322" y="493"/>
                    <a:pt x="346" y="487"/>
                  </a:cubicBezTo>
                  <a:cubicBezTo>
                    <a:pt x="481" y="449"/>
                    <a:pt x="556" y="314"/>
                    <a:pt x="511" y="179"/>
                  </a:cubicBezTo>
                  <a:cubicBezTo>
                    <a:pt x="481" y="70"/>
                    <a:pt x="38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1"/>
            <p:cNvSpPr/>
            <p:nvPr/>
          </p:nvSpPr>
          <p:spPr>
            <a:xfrm rot="3607546">
              <a:off x="-616375" y="303829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1"/>
            <p:cNvSpPr/>
            <p:nvPr/>
          </p:nvSpPr>
          <p:spPr>
            <a:xfrm rot="3607546">
              <a:off x="-560011" y="309289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 rot="3607546">
              <a:off x="-503544" y="314744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 rot="3607546">
              <a:off x="-447159" y="3201983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 rot="3607546">
              <a:off x="-390775" y="325646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1"/>
            <p:cNvSpPr/>
            <p:nvPr/>
          </p:nvSpPr>
          <p:spPr>
            <a:xfrm rot="3607546">
              <a:off x="-334431" y="331108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1"/>
            <p:cNvSpPr/>
            <p:nvPr/>
          </p:nvSpPr>
          <p:spPr>
            <a:xfrm rot="3607546">
              <a:off x="-277949" y="336561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1"/>
            <p:cNvSpPr/>
            <p:nvPr/>
          </p:nvSpPr>
          <p:spPr>
            <a:xfrm rot="3607546">
              <a:off x="-221563" y="3420167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1"/>
            <p:cNvSpPr/>
            <p:nvPr/>
          </p:nvSpPr>
          <p:spPr>
            <a:xfrm rot="3607546">
              <a:off x="-165187" y="347465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 rot="3607546">
              <a:off x="-108786" y="3529283"/>
              <a:ext cx="68387" cy="67513"/>
            </a:xfrm>
            <a:custGeom>
              <a:avLst/>
              <a:gdLst/>
              <a:ahLst/>
              <a:cxnLst/>
              <a:rect l="l" t="t" r="r" b="b"/>
              <a:pathLst>
                <a:path w="4149" h="4096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095"/>
                  </a:lnTo>
                  <a:lnTo>
                    <a:pt x="1" y="4095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 rot="3607546">
              <a:off x="-52372" y="358380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 rot="3607546">
              <a:off x="3995" y="363840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 rot="3607546">
              <a:off x="60480" y="3692887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 rot="3607546">
              <a:off x="116757" y="374744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39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 rot="3607546">
              <a:off x="173215" y="380197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 rot="3607546">
              <a:off x="229576" y="385658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 rot="3607546">
              <a:off x="286054" y="391112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 rot="3607546">
              <a:off x="342538" y="3965609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 rot="3607546">
              <a:off x="398803" y="402015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 rot="3607546">
              <a:off x="455271" y="407470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 rot="3607546">
              <a:off x="511635" y="412930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 rot="3607546">
              <a:off x="568093" y="418383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 rot="3607546">
              <a:off x="624396" y="423834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16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 rot="3607546">
              <a:off x="680862" y="429288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 rot="3607546">
              <a:off x="737222" y="434747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 rot="3607546">
              <a:off x="793693" y="4402029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 rot="3607546">
              <a:off x="850044" y="445662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 rot="3607546">
              <a:off x="906442" y="451106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 rot="3607546">
              <a:off x="1019274" y="462021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 rot="3607546">
              <a:off x="1075625" y="467481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 rot="3607546">
              <a:off x="1132042" y="472923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7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 rot="3607546">
              <a:off x="1188386" y="478385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39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 rot="3607546">
              <a:off x="1244869" y="483838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 rot="3607546">
              <a:off x="1301225" y="489298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7" y="1"/>
                  </a:moveTo>
                  <a:lnTo>
                    <a:pt x="1908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 rot="3607546">
              <a:off x="1357683" y="4947532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 rot="3607546">
              <a:off x="-712955" y="319460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 rot="3607546">
              <a:off x="-656591" y="324921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 rot="3607546">
              <a:off x="-600107" y="3303697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 rot="3607546">
              <a:off x="-543842" y="335824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 rot="3607546">
              <a:off x="-487371" y="341278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 rot="3607546">
              <a:off x="-431003" y="3467382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0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 rot="3607546">
              <a:off x="-374545" y="352192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 rot="3607546">
              <a:off x="-318155" y="3576473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 rot="3607546">
              <a:off x="-261783" y="363096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 rot="3607546">
              <a:off x="-205416" y="368556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 rot="3607546">
              <a:off x="-148952" y="374011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 rot="3607546">
              <a:off x="-92601" y="379471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 rot="3607546">
              <a:off x="-36104" y="3849208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 rot="3607546">
              <a:off x="20222" y="3903783"/>
              <a:ext cx="68370" cy="67497"/>
            </a:xfrm>
            <a:custGeom>
              <a:avLst/>
              <a:gdLst/>
              <a:ahLst/>
              <a:cxnLst/>
              <a:rect l="l" t="t" r="r" b="b"/>
              <a:pathLst>
                <a:path w="4148" h="4095" extrusionOk="0">
                  <a:moveTo>
                    <a:pt x="4148" y="0"/>
                  </a:moveTo>
                  <a:lnTo>
                    <a:pt x="1916" y="639"/>
                  </a:lnTo>
                  <a:lnTo>
                    <a:pt x="1" y="4095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 rot="3607546">
              <a:off x="76636" y="395828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 rot="3607546">
              <a:off x="133044" y="4012919"/>
              <a:ext cx="68387" cy="67513"/>
            </a:xfrm>
            <a:custGeom>
              <a:avLst/>
              <a:gdLst/>
              <a:ahLst/>
              <a:cxnLst/>
              <a:rect l="l" t="t" r="r" b="b"/>
              <a:pathLst>
                <a:path w="4149" h="4096" extrusionOk="0">
                  <a:moveTo>
                    <a:pt x="4148" y="1"/>
                  </a:moveTo>
                  <a:lnTo>
                    <a:pt x="1909" y="640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 rot="3607546">
              <a:off x="189462" y="406743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 rot="3607546">
              <a:off x="245954" y="4121930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 rot="3607546">
              <a:off x="302223" y="417647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 rot="3607546">
              <a:off x="358687" y="423102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 rot="3607546">
              <a:off x="415038" y="428562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 rot="3607546">
              <a:off x="471542" y="4340100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 rot="3607546">
              <a:off x="527804" y="439465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 rot="3607546">
              <a:off x="584282" y="444919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 rot="3607546">
              <a:off x="640626" y="4503790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 rot="3607546">
              <a:off x="697101" y="455833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 rot="3607546">
              <a:off x="753494" y="4612892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 rot="3607546">
              <a:off x="809863" y="466737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 rot="3607546">
              <a:off x="866226" y="472198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 rot="3607546">
              <a:off x="922677" y="477652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 rot="3607546">
              <a:off x="979074" y="4831073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 rot="3607546">
              <a:off x="1035549" y="4885603"/>
              <a:ext cx="68238" cy="67645"/>
            </a:xfrm>
            <a:custGeom>
              <a:avLst/>
              <a:gdLst/>
              <a:ahLst/>
              <a:cxnLst/>
              <a:rect l="l" t="t" r="r" b="b"/>
              <a:pathLst>
                <a:path w="4140" h="4104" extrusionOk="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 rot="3607546">
              <a:off x="1091807" y="494016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 rot="3607546">
              <a:off x="1148272" y="499469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 rot="3607546">
              <a:off x="1204690" y="5049326"/>
              <a:ext cx="68370" cy="67513"/>
            </a:xfrm>
            <a:custGeom>
              <a:avLst/>
              <a:gdLst/>
              <a:ahLst/>
              <a:cxnLst/>
              <a:rect l="l" t="t" r="r" b="b"/>
              <a:pathLst>
                <a:path w="4148" h="4096" extrusionOk="0">
                  <a:moveTo>
                    <a:pt x="4148" y="1"/>
                  </a:moveTo>
                  <a:lnTo>
                    <a:pt x="1909" y="639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 rot="3607546">
              <a:off x="1414081" y="5001967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 rot="3607546">
              <a:off x="1261133" y="5103796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 rot="3607546">
              <a:off x="1470449" y="505656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 rot="3607546">
              <a:off x="1317588" y="5158330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 rot="3607546">
              <a:off x="1526920" y="5111103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 rot="3607546">
              <a:off x="1373865" y="521288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 rot="3607546">
              <a:off x="1583264" y="516571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 rot="3607546">
              <a:off x="1430324" y="526741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 rot="3607546">
              <a:off x="1639768" y="5220193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 rot="3607546">
              <a:off x="1486684" y="532202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 rot="3607546">
              <a:off x="1696033" y="527474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 rot="3607546">
              <a:off x="1543188" y="5376507"/>
              <a:ext cx="68238" cy="67645"/>
            </a:xfrm>
            <a:custGeom>
              <a:avLst/>
              <a:gdLst/>
              <a:ahLst/>
              <a:cxnLst/>
              <a:rect l="l" t="t" r="r" b="b"/>
              <a:pathLst>
                <a:path w="4140" h="4104" extrusionOk="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1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 rot="3607546">
              <a:off x="1752508" y="532928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 rot="3607546">
              <a:off x="1599453" y="543105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 rot="3607546">
              <a:off x="1808871" y="538389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 rot="3607546">
              <a:off x="1655911" y="5485602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 rot="3607546">
              <a:off x="1865323" y="543843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 rot="3607546">
              <a:off x="1712279" y="554020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 rot="3607546">
              <a:off x="1921719" y="5492986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 rot="3607546">
              <a:off x="1768743" y="559475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 rot="3607546">
              <a:off x="1978088" y="554747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 rot="3607546">
              <a:off x="1825041" y="564924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 rot="3607546">
              <a:off x="2034452" y="560207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 rot="3607546">
              <a:off x="1881492" y="570378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 rot="3607546">
              <a:off x="2090910" y="565660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 rot="3607546">
              <a:off x="1937856" y="575839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 rot="3607546">
              <a:off x="2147271" y="571121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 rot="3607546">
              <a:off x="1994331" y="581291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 rot="3607546">
              <a:off x="2203771" y="5765704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 rot="3607546">
              <a:off x="2050675" y="586753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9" name="Google Shape;439;p31"/>
          <p:cNvSpPr txBox="1">
            <a:spLocks noGrp="1"/>
          </p:cNvSpPr>
          <p:nvPr>
            <p:ph type="ctrTitle"/>
          </p:nvPr>
        </p:nvSpPr>
        <p:spPr>
          <a:xfrm>
            <a:off x="878525" y="1062950"/>
            <a:ext cx="3374400" cy="226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The Effects of Gender on Traffic Violations</a:t>
            </a:r>
            <a:endParaRPr sz="3600" dirty="0"/>
          </a:p>
        </p:txBody>
      </p:sp>
      <p:sp>
        <p:nvSpPr>
          <p:cNvPr id="440" name="Google Shape;440;p31"/>
          <p:cNvSpPr txBox="1">
            <a:spLocks noGrp="1"/>
          </p:cNvSpPr>
          <p:nvPr>
            <p:ph type="subTitle" idx="1"/>
          </p:nvPr>
        </p:nvSpPr>
        <p:spPr>
          <a:xfrm>
            <a:off x="878650" y="3433450"/>
            <a:ext cx="33744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 Mark Middleton</a:t>
            </a:r>
            <a:endParaRPr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8BAEA8F-549F-20FD-7857-F79C11F111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32"/>
    </mc:Choice>
    <mc:Fallback>
      <p:transition spd="slow" advTm="12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7" name="Google Shape;1177;p46"/>
          <p:cNvPicPr preferRelativeResize="0"/>
          <p:nvPr/>
        </p:nvPicPr>
        <p:blipFill rotWithShape="1">
          <a:blip r:embed="rId5">
            <a:alphaModFix/>
          </a:blip>
          <a:srcRect l="5301" r="5301" b="14133"/>
          <a:stretch/>
        </p:blipFill>
        <p:spPr>
          <a:xfrm flipH="1">
            <a:off x="2788624" y="1844508"/>
            <a:ext cx="3566751" cy="286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8" name="Google Shape;1178;p46"/>
          <p:cNvPicPr preferRelativeResize="0"/>
          <p:nvPr/>
        </p:nvPicPr>
        <p:blipFill rotWithShape="1">
          <a:blip r:embed="rId5">
            <a:alphaModFix amt="58999"/>
          </a:blip>
          <a:srcRect l="10821" r="10821"/>
          <a:stretch/>
        </p:blipFill>
        <p:spPr>
          <a:xfrm flipH="1">
            <a:off x="1130474" y="2079680"/>
            <a:ext cx="1980426" cy="211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9" name="Google Shape;1179;p46"/>
          <p:cNvPicPr preferRelativeResize="0"/>
          <p:nvPr/>
        </p:nvPicPr>
        <p:blipFill rotWithShape="1">
          <a:blip r:embed="rId5">
            <a:alphaModFix amt="58999"/>
          </a:blip>
          <a:srcRect l="10821" r="10821"/>
          <a:stretch/>
        </p:blipFill>
        <p:spPr>
          <a:xfrm flipH="1">
            <a:off x="6033099" y="2079680"/>
            <a:ext cx="1980426" cy="2115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80" name="Google Shape;1180;p46"/>
          <p:cNvGrpSpPr/>
          <p:nvPr/>
        </p:nvGrpSpPr>
        <p:grpSpPr>
          <a:xfrm>
            <a:off x="-2414869" y="-1995125"/>
            <a:ext cx="6561719" cy="6487800"/>
            <a:chOff x="-2414869" y="-1918925"/>
            <a:chExt cx="6561719" cy="6487800"/>
          </a:xfrm>
        </p:grpSpPr>
        <p:sp>
          <p:nvSpPr>
            <p:cNvPr id="1181" name="Google Shape;1181;p46"/>
            <p:cNvSpPr/>
            <p:nvPr/>
          </p:nvSpPr>
          <p:spPr>
            <a:xfrm rot="1785877">
              <a:off x="-1548306" y="-1052362"/>
              <a:ext cx="4754673" cy="4754673"/>
            </a:xfrm>
            <a:prstGeom prst="ellipse">
              <a:avLst/>
            </a:prstGeom>
            <a:gradFill>
              <a:gsLst>
                <a:gs pos="0">
                  <a:srgbClr val="00BFFF">
                    <a:alpha val="50588"/>
                    <a:alpha val="45720"/>
                  </a:srgbClr>
                </a:gs>
                <a:gs pos="57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6"/>
            <p:cNvSpPr/>
            <p:nvPr/>
          </p:nvSpPr>
          <p:spPr>
            <a:xfrm>
              <a:off x="972850" y="-730787"/>
              <a:ext cx="3174000" cy="3174000"/>
            </a:xfrm>
            <a:prstGeom prst="ellipse">
              <a:avLst/>
            </a:prstGeom>
            <a:gradFill>
              <a:gsLst>
                <a:gs pos="0">
                  <a:srgbClr val="E72755">
                    <a:alpha val="47843"/>
                    <a:alpha val="45720"/>
                  </a:srgbClr>
                </a:gs>
                <a:gs pos="76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46"/>
          <p:cNvGrpSpPr/>
          <p:nvPr/>
        </p:nvGrpSpPr>
        <p:grpSpPr>
          <a:xfrm>
            <a:off x="4572006" y="-2916050"/>
            <a:ext cx="6487800" cy="7453853"/>
            <a:chOff x="4572006" y="-2916050"/>
            <a:chExt cx="6487800" cy="7453853"/>
          </a:xfrm>
        </p:grpSpPr>
        <p:sp>
          <p:nvSpPr>
            <p:cNvPr id="1184" name="Google Shape;1184;p46"/>
            <p:cNvSpPr/>
            <p:nvPr/>
          </p:nvSpPr>
          <p:spPr>
            <a:xfrm>
              <a:off x="7080825" y="605703"/>
              <a:ext cx="3932100" cy="3932100"/>
            </a:xfrm>
            <a:prstGeom prst="ellipse">
              <a:avLst/>
            </a:prstGeom>
            <a:gradFill>
              <a:gsLst>
                <a:gs pos="0">
                  <a:srgbClr val="E72755">
                    <a:alpha val="47843"/>
                    <a:alpha val="45720"/>
                  </a:srgbClr>
                </a:gs>
                <a:gs pos="76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 rot="1785877">
              <a:off x="5438569" y="-2049487"/>
              <a:ext cx="4754673" cy="4754673"/>
            </a:xfrm>
            <a:prstGeom prst="ellipse">
              <a:avLst/>
            </a:prstGeom>
            <a:gradFill>
              <a:gsLst>
                <a:gs pos="0">
                  <a:srgbClr val="1100FF">
                    <a:alpha val="44705"/>
                    <a:alpha val="45720"/>
                  </a:srgbClr>
                </a:gs>
                <a:gs pos="57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6" name="Google Shape;1186;p46"/>
          <p:cNvSpPr txBox="1">
            <a:spLocks noGrp="1"/>
          </p:cNvSpPr>
          <p:nvPr>
            <p:ph type="title"/>
          </p:nvPr>
        </p:nvSpPr>
        <p:spPr>
          <a:xfrm>
            <a:off x="726100" y="662275"/>
            <a:ext cx="7691700" cy="11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1187" name="Google Shape;1187;p46"/>
          <p:cNvSpPr txBox="1">
            <a:spLocks noGrp="1"/>
          </p:cNvSpPr>
          <p:nvPr>
            <p:ph type="subTitle" idx="4294967295"/>
          </p:nvPr>
        </p:nvSpPr>
        <p:spPr>
          <a:xfrm>
            <a:off x="423003" y="4564500"/>
            <a:ext cx="955800" cy="3120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2023</a:t>
            </a:r>
            <a:endParaRPr dirty="0">
              <a:latin typeface="Mukta Light"/>
              <a:ea typeface="Mukta Light"/>
              <a:cs typeface="Mukta Light"/>
              <a:sym typeface="Mukta Light"/>
            </a:endParaRPr>
          </a:p>
        </p:txBody>
      </p:sp>
      <p:grpSp>
        <p:nvGrpSpPr>
          <p:cNvPr id="1188" name="Google Shape;1188;p46"/>
          <p:cNvGrpSpPr/>
          <p:nvPr/>
        </p:nvGrpSpPr>
        <p:grpSpPr>
          <a:xfrm rot="-4668072">
            <a:off x="6758483" y="2428393"/>
            <a:ext cx="3026783" cy="3926662"/>
            <a:chOff x="-742621" y="2531810"/>
            <a:chExt cx="3026846" cy="3926743"/>
          </a:xfrm>
        </p:grpSpPr>
        <p:sp>
          <p:nvSpPr>
            <p:cNvPr id="1189" name="Google Shape;1189;p46"/>
            <p:cNvSpPr/>
            <p:nvPr/>
          </p:nvSpPr>
          <p:spPr>
            <a:xfrm rot="3607546">
              <a:off x="-1133407" y="3849842"/>
              <a:ext cx="3787083" cy="1290678"/>
            </a:xfrm>
            <a:custGeom>
              <a:avLst/>
              <a:gdLst/>
              <a:ahLst/>
              <a:cxnLst/>
              <a:rect l="l" t="t" r="r" b="b"/>
              <a:pathLst>
                <a:path w="229761" h="78305" extrusionOk="0">
                  <a:moveTo>
                    <a:pt x="229760" y="13149"/>
                  </a:moveTo>
                  <a:lnTo>
                    <a:pt x="3794" y="78305"/>
                  </a:lnTo>
                  <a:lnTo>
                    <a:pt x="0" y="65157"/>
                  </a:lnTo>
                  <a:lnTo>
                    <a:pt x="225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6"/>
            <p:cNvSpPr/>
            <p:nvPr/>
          </p:nvSpPr>
          <p:spPr>
            <a:xfrm rot="3607546">
              <a:off x="-608121" y="3163013"/>
              <a:ext cx="36789" cy="56651"/>
            </a:xfrm>
            <a:custGeom>
              <a:avLst/>
              <a:gdLst/>
              <a:ahLst/>
              <a:cxnLst/>
              <a:rect l="l" t="t" r="r" b="b"/>
              <a:pathLst>
                <a:path w="2232" h="3437" extrusionOk="0">
                  <a:moveTo>
                    <a:pt x="926" y="454"/>
                  </a:moveTo>
                  <a:cubicBezTo>
                    <a:pt x="987" y="454"/>
                    <a:pt x="1046" y="472"/>
                    <a:pt x="1097" y="506"/>
                  </a:cubicBezTo>
                  <a:cubicBezTo>
                    <a:pt x="1180" y="574"/>
                    <a:pt x="1240" y="671"/>
                    <a:pt x="1263" y="776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40"/>
                  </a:cubicBezTo>
                  <a:cubicBezTo>
                    <a:pt x="1661" y="2730"/>
                    <a:pt x="1571" y="2790"/>
                    <a:pt x="1466" y="2812"/>
                  </a:cubicBezTo>
                  <a:lnTo>
                    <a:pt x="1255" y="2873"/>
                  </a:lnTo>
                  <a:lnTo>
                    <a:pt x="579" y="543"/>
                  </a:lnTo>
                  <a:lnTo>
                    <a:pt x="789" y="483"/>
                  </a:lnTo>
                  <a:cubicBezTo>
                    <a:pt x="834" y="464"/>
                    <a:pt x="881" y="454"/>
                    <a:pt x="926" y="454"/>
                  </a:cubicBezTo>
                  <a:close/>
                  <a:moveTo>
                    <a:pt x="982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0" y="243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73"/>
                    <a:pt x="2014" y="3038"/>
                    <a:pt x="2119" y="2858"/>
                  </a:cubicBezTo>
                  <a:cubicBezTo>
                    <a:pt x="2224" y="2677"/>
                    <a:pt x="2232" y="2429"/>
                    <a:pt x="2149" y="2136"/>
                  </a:cubicBezTo>
                  <a:lnTo>
                    <a:pt x="1714" y="641"/>
                  </a:lnTo>
                  <a:cubicBezTo>
                    <a:pt x="1668" y="416"/>
                    <a:pt x="1533" y="220"/>
                    <a:pt x="1338" y="93"/>
                  </a:cubicBezTo>
                  <a:cubicBezTo>
                    <a:pt x="1233" y="31"/>
                    <a:pt x="111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6"/>
            <p:cNvSpPr/>
            <p:nvPr/>
          </p:nvSpPr>
          <p:spPr>
            <a:xfrm rot="3607546">
              <a:off x="-581805" y="3186930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4" y="479"/>
                  </a:moveTo>
                  <a:cubicBezTo>
                    <a:pt x="872" y="479"/>
                    <a:pt x="918" y="491"/>
                    <a:pt x="962" y="513"/>
                  </a:cubicBezTo>
                  <a:cubicBezTo>
                    <a:pt x="1044" y="550"/>
                    <a:pt x="1105" y="633"/>
                    <a:pt x="1127" y="731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4"/>
                    <a:pt x="1150" y="2804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73" y="813"/>
                    <a:pt x="481" y="716"/>
                    <a:pt x="526" y="633"/>
                  </a:cubicBezTo>
                  <a:cubicBezTo>
                    <a:pt x="571" y="565"/>
                    <a:pt x="639" y="513"/>
                    <a:pt x="721" y="498"/>
                  </a:cubicBezTo>
                  <a:cubicBezTo>
                    <a:pt x="756" y="485"/>
                    <a:pt x="790" y="479"/>
                    <a:pt x="824" y="479"/>
                  </a:cubicBezTo>
                  <a:close/>
                  <a:moveTo>
                    <a:pt x="827" y="0"/>
                  </a:moveTo>
                  <a:cubicBezTo>
                    <a:pt x="747" y="0"/>
                    <a:pt x="667" y="13"/>
                    <a:pt x="586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5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47"/>
                    <a:pt x="699" y="3045"/>
                  </a:cubicBezTo>
                  <a:cubicBezTo>
                    <a:pt x="766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40" y="3308"/>
                  </a:cubicBezTo>
                  <a:cubicBezTo>
                    <a:pt x="1263" y="3310"/>
                    <a:pt x="1286" y="3311"/>
                    <a:pt x="1309" y="3311"/>
                  </a:cubicBezTo>
                  <a:cubicBezTo>
                    <a:pt x="1383" y="3311"/>
                    <a:pt x="1456" y="3301"/>
                    <a:pt x="1525" y="3278"/>
                  </a:cubicBezTo>
                  <a:cubicBezTo>
                    <a:pt x="1623" y="3248"/>
                    <a:pt x="1706" y="3203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96"/>
                  </a:lnTo>
                  <a:cubicBezTo>
                    <a:pt x="1548" y="475"/>
                    <a:pt x="1495" y="363"/>
                    <a:pt x="1413" y="272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9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6"/>
            <p:cNvSpPr/>
            <p:nvPr/>
          </p:nvSpPr>
          <p:spPr>
            <a:xfrm rot="3607546">
              <a:off x="-551463" y="3216882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3" y="1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17"/>
                  </a:lnTo>
                  <a:lnTo>
                    <a:pt x="820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6"/>
            <p:cNvSpPr/>
            <p:nvPr/>
          </p:nvSpPr>
          <p:spPr>
            <a:xfrm rot="3607546">
              <a:off x="-524379" y="3242615"/>
              <a:ext cx="34828" cy="54591"/>
            </a:xfrm>
            <a:custGeom>
              <a:avLst/>
              <a:gdLst/>
              <a:ahLst/>
              <a:cxnLst/>
              <a:rect l="l" t="t" r="r" b="b"/>
              <a:pathLst>
                <a:path w="2113" h="3312" extrusionOk="0">
                  <a:moveTo>
                    <a:pt x="818" y="473"/>
                  </a:moveTo>
                  <a:cubicBezTo>
                    <a:pt x="865" y="473"/>
                    <a:pt x="911" y="485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17" y="2779"/>
                    <a:pt x="1406" y="2835"/>
                    <a:pt x="1292" y="2835"/>
                  </a:cubicBezTo>
                  <a:cubicBezTo>
                    <a:pt x="1245" y="2835"/>
                    <a:pt x="1197" y="2826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0"/>
                    <a:pt x="519" y="627"/>
                  </a:cubicBezTo>
                  <a:cubicBezTo>
                    <a:pt x="572" y="560"/>
                    <a:pt x="640" y="514"/>
                    <a:pt x="715" y="492"/>
                  </a:cubicBezTo>
                  <a:cubicBezTo>
                    <a:pt x="749" y="479"/>
                    <a:pt x="784" y="473"/>
                    <a:pt x="818" y="473"/>
                  </a:cubicBezTo>
                  <a:close/>
                  <a:moveTo>
                    <a:pt x="811" y="1"/>
                  </a:moveTo>
                  <a:cubicBezTo>
                    <a:pt x="736" y="1"/>
                    <a:pt x="662" y="11"/>
                    <a:pt x="587" y="34"/>
                  </a:cubicBezTo>
                  <a:cubicBezTo>
                    <a:pt x="497" y="56"/>
                    <a:pt x="407" y="101"/>
                    <a:pt x="332" y="161"/>
                  </a:cubicBezTo>
                  <a:cubicBezTo>
                    <a:pt x="249" y="221"/>
                    <a:pt x="181" y="289"/>
                    <a:pt x="121" y="379"/>
                  </a:cubicBezTo>
                  <a:cubicBezTo>
                    <a:pt x="69" y="469"/>
                    <a:pt x="31" y="567"/>
                    <a:pt x="16" y="672"/>
                  </a:cubicBezTo>
                  <a:cubicBezTo>
                    <a:pt x="1" y="792"/>
                    <a:pt x="8" y="913"/>
                    <a:pt x="46" y="1033"/>
                  </a:cubicBezTo>
                  <a:lnTo>
                    <a:pt x="534" y="2723"/>
                  </a:lnTo>
                  <a:cubicBezTo>
                    <a:pt x="564" y="2836"/>
                    <a:pt x="625" y="2949"/>
                    <a:pt x="700" y="3046"/>
                  </a:cubicBezTo>
                  <a:cubicBezTo>
                    <a:pt x="767" y="3122"/>
                    <a:pt x="850" y="3189"/>
                    <a:pt x="948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3" y="3311"/>
                    <a:pt x="1273" y="3312"/>
                    <a:pt x="1293" y="3312"/>
                  </a:cubicBezTo>
                  <a:cubicBezTo>
                    <a:pt x="1468" y="3312"/>
                    <a:pt x="1641" y="3253"/>
                    <a:pt x="1789" y="3152"/>
                  </a:cubicBezTo>
                  <a:cubicBezTo>
                    <a:pt x="1864" y="3092"/>
                    <a:pt x="1939" y="3016"/>
                    <a:pt x="1992" y="2934"/>
                  </a:cubicBezTo>
                  <a:cubicBezTo>
                    <a:pt x="2045" y="2844"/>
                    <a:pt x="2082" y="2738"/>
                    <a:pt x="2097" y="2641"/>
                  </a:cubicBezTo>
                  <a:cubicBezTo>
                    <a:pt x="2112" y="2513"/>
                    <a:pt x="2105" y="2393"/>
                    <a:pt x="2067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63" y="124"/>
                    <a:pt x="1166" y="79"/>
                  </a:cubicBezTo>
                  <a:cubicBezTo>
                    <a:pt x="1075" y="34"/>
                    <a:pt x="978" y="11"/>
                    <a:pt x="880" y="4"/>
                  </a:cubicBezTo>
                  <a:cubicBezTo>
                    <a:pt x="857" y="2"/>
                    <a:pt x="83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6"/>
            <p:cNvSpPr/>
            <p:nvPr/>
          </p:nvSpPr>
          <p:spPr>
            <a:xfrm rot="3607546">
              <a:off x="-503733" y="3256178"/>
              <a:ext cx="31465" cy="57228"/>
            </a:xfrm>
            <a:custGeom>
              <a:avLst/>
              <a:gdLst/>
              <a:ahLst/>
              <a:cxnLst/>
              <a:rect l="l" t="t" r="r" b="b"/>
              <a:pathLst>
                <a:path w="1909" h="3472" extrusionOk="0">
                  <a:moveTo>
                    <a:pt x="1518" y="0"/>
                  </a:moveTo>
                  <a:lnTo>
                    <a:pt x="1" y="436"/>
                  </a:lnTo>
                  <a:lnTo>
                    <a:pt x="128" y="864"/>
                  </a:lnTo>
                  <a:lnTo>
                    <a:pt x="654" y="714"/>
                  </a:lnTo>
                  <a:lnTo>
                    <a:pt x="1451" y="3472"/>
                  </a:lnTo>
                  <a:lnTo>
                    <a:pt x="1909" y="3336"/>
                  </a:lnTo>
                  <a:lnTo>
                    <a:pt x="1113" y="579"/>
                  </a:lnTo>
                  <a:lnTo>
                    <a:pt x="1646" y="429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6"/>
            <p:cNvSpPr/>
            <p:nvPr/>
          </p:nvSpPr>
          <p:spPr>
            <a:xfrm rot="3607546">
              <a:off x="-473671" y="3291298"/>
              <a:ext cx="34317" cy="54657"/>
            </a:xfrm>
            <a:custGeom>
              <a:avLst/>
              <a:gdLst/>
              <a:ahLst/>
              <a:cxnLst/>
              <a:rect l="l" t="t" r="r" b="b"/>
              <a:pathLst>
                <a:path w="2082" h="3316" extrusionOk="0">
                  <a:moveTo>
                    <a:pt x="774" y="0"/>
                  </a:moveTo>
                  <a:cubicBezTo>
                    <a:pt x="705" y="0"/>
                    <a:pt x="636" y="10"/>
                    <a:pt x="571" y="31"/>
                  </a:cubicBezTo>
                  <a:cubicBezTo>
                    <a:pt x="466" y="61"/>
                    <a:pt x="368" y="113"/>
                    <a:pt x="286" y="173"/>
                  </a:cubicBezTo>
                  <a:cubicBezTo>
                    <a:pt x="128" y="301"/>
                    <a:pt x="23" y="481"/>
                    <a:pt x="8" y="677"/>
                  </a:cubicBezTo>
                  <a:cubicBezTo>
                    <a:pt x="0" y="782"/>
                    <a:pt x="8" y="880"/>
                    <a:pt x="38" y="985"/>
                  </a:cubicBezTo>
                  <a:lnTo>
                    <a:pt x="541" y="2735"/>
                  </a:lnTo>
                  <a:cubicBezTo>
                    <a:pt x="571" y="2863"/>
                    <a:pt x="631" y="2983"/>
                    <a:pt x="714" y="3081"/>
                  </a:cubicBezTo>
                  <a:cubicBezTo>
                    <a:pt x="782" y="3156"/>
                    <a:pt x="864" y="3224"/>
                    <a:pt x="962" y="3261"/>
                  </a:cubicBezTo>
                  <a:cubicBezTo>
                    <a:pt x="1034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0" y="3276"/>
                  </a:cubicBezTo>
                  <a:cubicBezTo>
                    <a:pt x="1608" y="3246"/>
                    <a:pt x="1698" y="3201"/>
                    <a:pt x="1781" y="3134"/>
                  </a:cubicBezTo>
                  <a:cubicBezTo>
                    <a:pt x="1856" y="3066"/>
                    <a:pt x="1924" y="2991"/>
                    <a:pt x="1969" y="2901"/>
                  </a:cubicBezTo>
                  <a:cubicBezTo>
                    <a:pt x="2059" y="2728"/>
                    <a:pt x="2081" y="2517"/>
                    <a:pt x="2029" y="2330"/>
                  </a:cubicBezTo>
                  <a:lnTo>
                    <a:pt x="1969" y="2134"/>
                  </a:lnTo>
                  <a:lnTo>
                    <a:pt x="1510" y="2262"/>
                  </a:lnTo>
                  <a:lnTo>
                    <a:pt x="1556" y="2420"/>
                  </a:lnTo>
                  <a:cubicBezTo>
                    <a:pt x="1578" y="2472"/>
                    <a:pt x="1578" y="2532"/>
                    <a:pt x="1578" y="2585"/>
                  </a:cubicBezTo>
                  <a:cubicBezTo>
                    <a:pt x="1571" y="2630"/>
                    <a:pt x="1556" y="2668"/>
                    <a:pt x="1533" y="2705"/>
                  </a:cubicBezTo>
                  <a:cubicBezTo>
                    <a:pt x="1518" y="2735"/>
                    <a:pt x="1488" y="2765"/>
                    <a:pt x="1458" y="2780"/>
                  </a:cubicBezTo>
                  <a:cubicBezTo>
                    <a:pt x="1428" y="2803"/>
                    <a:pt x="1398" y="2818"/>
                    <a:pt x="1360" y="2825"/>
                  </a:cubicBezTo>
                  <a:cubicBezTo>
                    <a:pt x="1329" y="2840"/>
                    <a:pt x="1297" y="2846"/>
                    <a:pt x="1265" y="2846"/>
                  </a:cubicBezTo>
                  <a:cubicBezTo>
                    <a:pt x="1213" y="2846"/>
                    <a:pt x="1162" y="2828"/>
                    <a:pt x="1120" y="2795"/>
                  </a:cubicBezTo>
                  <a:cubicBezTo>
                    <a:pt x="1052" y="2735"/>
                    <a:pt x="1015" y="2660"/>
                    <a:pt x="992" y="2578"/>
                  </a:cubicBezTo>
                  <a:lnTo>
                    <a:pt x="519" y="947"/>
                  </a:lnTo>
                  <a:cubicBezTo>
                    <a:pt x="489" y="857"/>
                    <a:pt x="481" y="759"/>
                    <a:pt x="496" y="669"/>
                  </a:cubicBezTo>
                  <a:cubicBezTo>
                    <a:pt x="519" y="587"/>
                    <a:pt x="579" y="534"/>
                    <a:pt x="699" y="496"/>
                  </a:cubicBezTo>
                  <a:cubicBezTo>
                    <a:pt x="722" y="489"/>
                    <a:pt x="747" y="486"/>
                    <a:pt x="772" y="486"/>
                  </a:cubicBezTo>
                  <a:cubicBezTo>
                    <a:pt x="828" y="486"/>
                    <a:pt x="885" y="503"/>
                    <a:pt x="932" y="534"/>
                  </a:cubicBezTo>
                  <a:cubicBezTo>
                    <a:pt x="1000" y="587"/>
                    <a:pt x="1052" y="662"/>
                    <a:pt x="1075" y="744"/>
                  </a:cubicBezTo>
                  <a:lnTo>
                    <a:pt x="1120" y="902"/>
                  </a:lnTo>
                  <a:lnTo>
                    <a:pt x="1571" y="767"/>
                  </a:lnTo>
                  <a:lnTo>
                    <a:pt x="1525" y="587"/>
                  </a:lnTo>
                  <a:cubicBezTo>
                    <a:pt x="1495" y="481"/>
                    <a:pt x="1443" y="384"/>
                    <a:pt x="1383" y="293"/>
                  </a:cubicBezTo>
                  <a:cubicBezTo>
                    <a:pt x="1315" y="218"/>
                    <a:pt x="1240" y="151"/>
                    <a:pt x="1157" y="98"/>
                  </a:cubicBezTo>
                  <a:cubicBezTo>
                    <a:pt x="1067" y="53"/>
                    <a:pt x="977" y="15"/>
                    <a:pt x="879" y="8"/>
                  </a:cubicBezTo>
                  <a:cubicBezTo>
                    <a:pt x="844" y="3"/>
                    <a:pt x="809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6"/>
            <p:cNvSpPr/>
            <p:nvPr/>
          </p:nvSpPr>
          <p:spPr>
            <a:xfrm rot="3607546">
              <a:off x="-455628" y="3313838"/>
              <a:ext cx="42245" cy="56849"/>
            </a:xfrm>
            <a:custGeom>
              <a:avLst/>
              <a:gdLst/>
              <a:ahLst/>
              <a:cxnLst/>
              <a:rect l="l" t="t" r="r" b="b"/>
              <a:pathLst>
                <a:path w="2563" h="3449" extrusionOk="0">
                  <a:moveTo>
                    <a:pt x="978" y="455"/>
                  </a:moveTo>
                  <a:cubicBezTo>
                    <a:pt x="995" y="455"/>
                    <a:pt x="1012" y="456"/>
                    <a:pt x="1030" y="458"/>
                  </a:cubicBezTo>
                  <a:cubicBezTo>
                    <a:pt x="1082" y="465"/>
                    <a:pt x="1135" y="480"/>
                    <a:pt x="1180" y="518"/>
                  </a:cubicBezTo>
                  <a:cubicBezTo>
                    <a:pt x="1217" y="556"/>
                    <a:pt x="1255" y="608"/>
                    <a:pt x="1278" y="661"/>
                  </a:cubicBezTo>
                  <a:cubicBezTo>
                    <a:pt x="1308" y="728"/>
                    <a:pt x="1330" y="796"/>
                    <a:pt x="1353" y="871"/>
                  </a:cubicBezTo>
                  <a:cubicBezTo>
                    <a:pt x="1375" y="939"/>
                    <a:pt x="1390" y="1014"/>
                    <a:pt x="1398" y="1081"/>
                  </a:cubicBezTo>
                  <a:cubicBezTo>
                    <a:pt x="1405" y="1142"/>
                    <a:pt x="1405" y="1202"/>
                    <a:pt x="1390" y="1254"/>
                  </a:cubicBezTo>
                  <a:cubicBezTo>
                    <a:pt x="1383" y="1307"/>
                    <a:pt x="1353" y="1344"/>
                    <a:pt x="1308" y="1382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72" y="1547"/>
                  </a:lnTo>
                  <a:lnTo>
                    <a:pt x="579" y="556"/>
                  </a:lnTo>
                  <a:lnTo>
                    <a:pt x="819" y="488"/>
                  </a:lnTo>
                  <a:cubicBezTo>
                    <a:pt x="871" y="465"/>
                    <a:pt x="923" y="455"/>
                    <a:pt x="978" y="455"/>
                  </a:cubicBezTo>
                  <a:close/>
                  <a:moveTo>
                    <a:pt x="1030" y="0"/>
                  </a:moveTo>
                  <a:cubicBezTo>
                    <a:pt x="939" y="0"/>
                    <a:pt x="841" y="15"/>
                    <a:pt x="737" y="45"/>
                  </a:cubicBezTo>
                  <a:lnTo>
                    <a:pt x="0" y="255"/>
                  </a:lnTo>
                  <a:lnTo>
                    <a:pt x="924" y="3448"/>
                  </a:lnTo>
                  <a:lnTo>
                    <a:pt x="1375" y="3313"/>
                  </a:lnTo>
                  <a:lnTo>
                    <a:pt x="984" y="1953"/>
                  </a:lnTo>
                  <a:lnTo>
                    <a:pt x="1255" y="1878"/>
                  </a:lnTo>
                  <a:lnTo>
                    <a:pt x="2074" y="3118"/>
                  </a:lnTo>
                  <a:lnTo>
                    <a:pt x="2562" y="2975"/>
                  </a:lnTo>
                  <a:lnTo>
                    <a:pt x="1646" y="1660"/>
                  </a:lnTo>
                  <a:cubicBezTo>
                    <a:pt x="1766" y="1555"/>
                    <a:pt x="1841" y="1405"/>
                    <a:pt x="1864" y="1254"/>
                  </a:cubicBezTo>
                  <a:cubicBezTo>
                    <a:pt x="1879" y="1081"/>
                    <a:pt x="1864" y="909"/>
                    <a:pt x="1811" y="751"/>
                  </a:cubicBezTo>
                  <a:cubicBezTo>
                    <a:pt x="1666" y="249"/>
                    <a:pt x="1404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6"/>
            <p:cNvSpPr/>
            <p:nvPr/>
          </p:nvSpPr>
          <p:spPr>
            <a:xfrm rot="3607546">
              <a:off x="-428134" y="3335576"/>
              <a:ext cx="34828" cy="54591"/>
            </a:xfrm>
            <a:custGeom>
              <a:avLst/>
              <a:gdLst/>
              <a:ahLst/>
              <a:cxnLst/>
              <a:rect l="l" t="t" r="r" b="b"/>
              <a:pathLst>
                <a:path w="2113" h="3312" extrusionOk="0">
                  <a:moveTo>
                    <a:pt x="824" y="477"/>
                  </a:moveTo>
                  <a:cubicBezTo>
                    <a:pt x="868" y="477"/>
                    <a:pt x="913" y="486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41" y="2746"/>
                    <a:pt x="1466" y="2799"/>
                    <a:pt x="1391" y="2821"/>
                  </a:cubicBezTo>
                  <a:cubicBezTo>
                    <a:pt x="1358" y="2830"/>
                    <a:pt x="1326" y="2834"/>
                    <a:pt x="1293" y="2834"/>
                  </a:cubicBezTo>
                  <a:cubicBezTo>
                    <a:pt x="1244" y="2834"/>
                    <a:pt x="1196" y="2824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898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64" y="560"/>
                    <a:pt x="639" y="514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1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2"/>
                    <a:pt x="8" y="920"/>
                    <a:pt x="46" y="1033"/>
                  </a:cubicBezTo>
                  <a:lnTo>
                    <a:pt x="527" y="2723"/>
                  </a:lnTo>
                  <a:cubicBezTo>
                    <a:pt x="564" y="2844"/>
                    <a:pt x="617" y="2949"/>
                    <a:pt x="692" y="3046"/>
                  </a:cubicBezTo>
                  <a:cubicBezTo>
                    <a:pt x="767" y="3122"/>
                    <a:pt x="850" y="3189"/>
                    <a:pt x="940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0" y="3311"/>
                    <a:pt x="1268" y="3311"/>
                    <a:pt x="1285" y="3311"/>
                  </a:cubicBezTo>
                  <a:cubicBezTo>
                    <a:pt x="1365" y="3311"/>
                    <a:pt x="1444" y="3298"/>
                    <a:pt x="1519" y="3279"/>
                  </a:cubicBezTo>
                  <a:cubicBezTo>
                    <a:pt x="1616" y="3249"/>
                    <a:pt x="1706" y="3204"/>
                    <a:pt x="1782" y="3152"/>
                  </a:cubicBezTo>
                  <a:cubicBezTo>
                    <a:pt x="1864" y="3092"/>
                    <a:pt x="1932" y="3016"/>
                    <a:pt x="1984" y="2934"/>
                  </a:cubicBezTo>
                  <a:cubicBezTo>
                    <a:pt x="2044" y="2844"/>
                    <a:pt x="2082" y="2746"/>
                    <a:pt x="2097" y="2641"/>
                  </a:cubicBezTo>
                  <a:cubicBezTo>
                    <a:pt x="2112" y="2521"/>
                    <a:pt x="2097" y="2393"/>
                    <a:pt x="2060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6"/>
            <p:cNvSpPr/>
            <p:nvPr/>
          </p:nvSpPr>
          <p:spPr>
            <a:xfrm rot="3607546">
              <a:off x="-405063" y="3357700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12" y="0"/>
                  </a:moveTo>
                  <a:cubicBezTo>
                    <a:pt x="734" y="0"/>
                    <a:pt x="656" y="11"/>
                    <a:pt x="579" y="33"/>
                  </a:cubicBezTo>
                  <a:cubicBezTo>
                    <a:pt x="459" y="63"/>
                    <a:pt x="354" y="123"/>
                    <a:pt x="256" y="198"/>
                  </a:cubicBezTo>
                  <a:cubicBezTo>
                    <a:pt x="173" y="274"/>
                    <a:pt x="113" y="356"/>
                    <a:pt x="68" y="454"/>
                  </a:cubicBezTo>
                  <a:cubicBezTo>
                    <a:pt x="23" y="559"/>
                    <a:pt x="8" y="664"/>
                    <a:pt x="1" y="777"/>
                  </a:cubicBezTo>
                  <a:cubicBezTo>
                    <a:pt x="1" y="897"/>
                    <a:pt x="16" y="1017"/>
                    <a:pt x="53" y="1130"/>
                  </a:cubicBezTo>
                  <a:cubicBezTo>
                    <a:pt x="98" y="1303"/>
                    <a:pt x="181" y="1468"/>
                    <a:pt x="301" y="1603"/>
                  </a:cubicBezTo>
                  <a:cubicBezTo>
                    <a:pt x="429" y="1724"/>
                    <a:pt x="602" y="1799"/>
                    <a:pt x="790" y="1806"/>
                  </a:cubicBezTo>
                  <a:lnTo>
                    <a:pt x="1150" y="1844"/>
                  </a:lnTo>
                  <a:cubicBezTo>
                    <a:pt x="1203" y="1851"/>
                    <a:pt x="1255" y="1859"/>
                    <a:pt x="1308" y="1874"/>
                  </a:cubicBezTo>
                  <a:cubicBezTo>
                    <a:pt x="1346" y="1881"/>
                    <a:pt x="1383" y="1904"/>
                    <a:pt x="1413" y="1934"/>
                  </a:cubicBezTo>
                  <a:cubicBezTo>
                    <a:pt x="1443" y="1964"/>
                    <a:pt x="1473" y="2009"/>
                    <a:pt x="1488" y="2054"/>
                  </a:cubicBezTo>
                  <a:cubicBezTo>
                    <a:pt x="1511" y="2107"/>
                    <a:pt x="1533" y="2174"/>
                    <a:pt x="1556" y="2257"/>
                  </a:cubicBezTo>
                  <a:cubicBezTo>
                    <a:pt x="1579" y="2317"/>
                    <a:pt x="1594" y="2385"/>
                    <a:pt x="1601" y="2452"/>
                  </a:cubicBezTo>
                  <a:cubicBezTo>
                    <a:pt x="1616" y="2505"/>
                    <a:pt x="1616" y="2565"/>
                    <a:pt x="1601" y="2618"/>
                  </a:cubicBezTo>
                  <a:cubicBezTo>
                    <a:pt x="1594" y="2663"/>
                    <a:pt x="1571" y="2708"/>
                    <a:pt x="1533" y="2738"/>
                  </a:cubicBezTo>
                  <a:cubicBezTo>
                    <a:pt x="1481" y="2783"/>
                    <a:pt x="1421" y="2813"/>
                    <a:pt x="1361" y="2821"/>
                  </a:cubicBezTo>
                  <a:cubicBezTo>
                    <a:pt x="1324" y="2839"/>
                    <a:pt x="1285" y="2847"/>
                    <a:pt x="1246" y="2847"/>
                  </a:cubicBezTo>
                  <a:cubicBezTo>
                    <a:pt x="1189" y="2847"/>
                    <a:pt x="1132" y="2829"/>
                    <a:pt x="1083" y="2798"/>
                  </a:cubicBezTo>
                  <a:cubicBezTo>
                    <a:pt x="1015" y="2745"/>
                    <a:pt x="962" y="2670"/>
                    <a:pt x="940" y="2588"/>
                  </a:cubicBezTo>
                  <a:lnTo>
                    <a:pt x="902" y="2445"/>
                  </a:lnTo>
                  <a:lnTo>
                    <a:pt x="444" y="2580"/>
                  </a:lnTo>
                  <a:lnTo>
                    <a:pt x="489" y="2745"/>
                  </a:lnTo>
                  <a:cubicBezTo>
                    <a:pt x="519" y="2851"/>
                    <a:pt x="572" y="2948"/>
                    <a:pt x="639" y="3031"/>
                  </a:cubicBezTo>
                  <a:cubicBezTo>
                    <a:pt x="699" y="3106"/>
                    <a:pt x="782" y="3174"/>
                    <a:pt x="872" y="3226"/>
                  </a:cubicBezTo>
                  <a:cubicBezTo>
                    <a:pt x="962" y="3271"/>
                    <a:pt x="1060" y="3301"/>
                    <a:pt x="1165" y="3309"/>
                  </a:cubicBezTo>
                  <a:cubicBezTo>
                    <a:pt x="1199" y="3314"/>
                    <a:pt x="1233" y="3316"/>
                    <a:pt x="1267" y="3316"/>
                  </a:cubicBezTo>
                  <a:cubicBezTo>
                    <a:pt x="1341" y="3316"/>
                    <a:pt x="1416" y="3305"/>
                    <a:pt x="1488" y="3279"/>
                  </a:cubicBezTo>
                  <a:cubicBezTo>
                    <a:pt x="1616" y="3249"/>
                    <a:pt x="1736" y="3189"/>
                    <a:pt x="1841" y="3099"/>
                  </a:cubicBezTo>
                  <a:cubicBezTo>
                    <a:pt x="1924" y="3031"/>
                    <a:pt x="1984" y="2941"/>
                    <a:pt x="2029" y="2836"/>
                  </a:cubicBezTo>
                  <a:cubicBezTo>
                    <a:pt x="2067" y="2730"/>
                    <a:pt x="2082" y="2618"/>
                    <a:pt x="2074" y="2505"/>
                  </a:cubicBezTo>
                  <a:cubicBezTo>
                    <a:pt x="2067" y="2370"/>
                    <a:pt x="2044" y="2242"/>
                    <a:pt x="2007" y="2114"/>
                  </a:cubicBezTo>
                  <a:cubicBezTo>
                    <a:pt x="1977" y="2009"/>
                    <a:pt x="1939" y="1912"/>
                    <a:pt x="1902" y="1806"/>
                  </a:cubicBezTo>
                  <a:cubicBezTo>
                    <a:pt x="1864" y="1731"/>
                    <a:pt x="1819" y="1656"/>
                    <a:pt x="1759" y="1588"/>
                  </a:cubicBezTo>
                  <a:cubicBezTo>
                    <a:pt x="1706" y="1528"/>
                    <a:pt x="1639" y="1483"/>
                    <a:pt x="1563" y="1446"/>
                  </a:cubicBezTo>
                  <a:cubicBezTo>
                    <a:pt x="1473" y="1408"/>
                    <a:pt x="1376" y="1386"/>
                    <a:pt x="1278" y="1386"/>
                  </a:cubicBezTo>
                  <a:lnTo>
                    <a:pt x="887" y="1340"/>
                  </a:lnTo>
                  <a:cubicBezTo>
                    <a:pt x="827" y="1340"/>
                    <a:pt x="775" y="1325"/>
                    <a:pt x="722" y="1310"/>
                  </a:cubicBezTo>
                  <a:cubicBezTo>
                    <a:pt x="684" y="1303"/>
                    <a:pt x="647" y="1280"/>
                    <a:pt x="624" y="1250"/>
                  </a:cubicBezTo>
                  <a:cubicBezTo>
                    <a:pt x="594" y="1220"/>
                    <a:pt x="572" y="1190"/>
                    <a:pt x="557" y="1153"/>
                  </a:cubicBezTo>
                  <a:cubicBezTo>
                    <a:pt x="534" y="1100"/>
                    <a:pt x="519" y="1047"/>
                    <a:pt x="504" y="995"/>
                  </a:cubicBezTo>
                  <a:cubicBezTo>
                    <a:pt x="489" y="942"/>
                    <a:pt x="474" y="890"/>
                    <a:pt x="474" y="837"/>
                  </a:cubicBezTo>
                  <a:cubicBezTo>
                    <a:pt x="467" y="784"/>
                    <a:pt x="467" y="739"/>
                    <a:pt x="482" y="687"/>
                  </a:cubicBezTo>
                  <a:cubicBezTo>
                    <a:pt x="497" y="649"/>
                    <a:pt x="519" y="604"/>
                    <a:pt x="549" y="574"/>
                  </a:cubicBezTo>
                  <a:cubicBezTo>
                    <a:pt x="587" y="529"/>
                    <a:pt x="639" y="507"/>
                    <a:pt x="692" y="491"/>
                  </a:cubicBezTo>
                  <a:cubicBezTo>
                    <a:pt x="727" y="478"/>
                    <a:pt x="763" y="471"/>
                    <a:pt x="798" y="471"/>
                  </a:cubicBezTo>
                  <a:cubicBezTo>
                    <a:pt x="862" y="471"/>
                    <a:pt x="924" y="493"/>
                    <a:pt x="977" y="537"/>
                  </a:cubicBezTo>
                  <a:cubicBezTo>
                    <a:pt x="1053" y="604"/>
                    <a:pt x="1105" y="687"/>
                    <a:pt x="1128" y="784"/>
                  </a:cubicBezTo>
                  <a:lnTo>
                    <a:pt x="1158" y="890"/>
                  </a:lnTo>
                  <a:lnTo>
                    <a:pt x="1616" y="754"/>
                  </a:lnTo>
                  <a:lnTo>
                    <a:pt x="1548" y="537"/>
                  </a:lnTo>
                  <a:cubicBezTo>
                    <a:pt x="1526" y="446"/>
                    <a:pt x="1481" y="364"/>
                    <a:pt x="1421" y="289"/>
                  </a:cubicBezTo>
                  <a:cubicBezTo>
                    <a:pt x="1361" y="213"/>
                    <a:pt x="1285" y="146"/>
                    <a:pt x="1203" y="101"/>
                  </a:cubicBezTo>
                  <a:cubicBezTo>
                    <a:pt x="1083" y="34"/>
                    <a:pt x="94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6"/>
            <p:cNvSpPr/>
            <p:nvPr/>
          </p:nvSpPr>
          <p:spPr>
            <a:xfrm rot="3607546">
              <a:off x="-382871" y="3379059"/>
              <a:ext cx="34317" cy="54739"/>
            </a:xfrm>
            <a:custGeom>
              <a:avLst/>
              <a:gdLst/>
              <a:ahLst/>
              <a:cxnLst/>
              <a:rect l="l" t="t" r="r" b="b"/>
              <a:pathLst>
                <a:path w="2082" h="3321" extrusionOk="0">
                  <a:moveTo>
                    <a:pt x="797" y="0"/>
                  </a:moveTo>
                  <a:cubicBezTo>
                    <a:pt x="723" y="0"/>
                    <a:pt x="649" y="10"/>
                    <a:pt x="579" y="30"/>
                  </a:cubicBezTo>
                  <a:cubicBezTo>
                    <a:pt x="459" y="60"/>
                    <a:pt x="354" y="120"/>
                    <a:pt x="256" y="203"/>
                  </a:cubicBezTo>
                  <a:cubicBezTo>
                    <a:pt x="173" y="271"/>
                    <a:pt x="113" y="361"/>
                    <a:pt x="68" y="458"/>
                  </a:cubicBezTo>
                  <a:cubicBezTo>
                    <a:pt x="23" y="556"/>
                    <a:pt x="0" y="669"/>
                    <a:pt x="0" y="774"/>
                  </a:cubicBezTo>
                  <a:cubicBezTo>
                    <a:pt x="0" y="894"/>
                    <a:pt x="15" y="1014"/>
                    <a:pt x="53" y="1135"/>
                  </a:cubicBezTo>
                  <a:cubicBezTo>
                    <a:pt x="98" y="1307"/>
                    <a:pt x="181" y="1465"/>
                    <a:pt x="293" y="1601"/>
                  </a:cubicBezTo>
                  <a:cubicBezTo>
                    <a:pt x="429" y="1728"/>
                    <a:pt x="601" y="1803"/>
                    <a:pt x="789" y="1811"/>
                  </a:cubicBezTo>
                  <a:lnTo>
                    <a:pt x="1150" y="1848"/>
                  </a:lnTo>
                  <a:cubicBezTo>
                    <a:pt x="1203" y="1856"/>
                    <a:pt x="1255" y="1863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66" y="2014"/>
                    <a:pt x="1488" y="2059"/>
                  </a:cubicBezTo>
                  <a:cubicBezTo>
                    <a:pt x="1511" y="2119"/>
                    <a:pt x="1533" y="2187"/>
                    <a:pt x="1556" y="2262"/>
                  </a:cubicBezTo>
                  <a:cubicBezTo>
                    <a:pt x="1571" y="2329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2"/>
                  </a:cubicBezTo>
                  <a:cubicBezTo>
                    <a:pt x="1593" y="2667"/>
                    <a:pt x="1563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1" y="2843"/>
                    <a:pt x="1280" y="2852"/>
                    <a:pt x="1240" y="2852"/>
                  </a:cubicBezTo>
                  <a:cubicBezTo>
                    <a:pt x="1181" y="2852"/>
                    <a:pt x="1124" y="2834"/>
                    <a:pt x="1075" y="2803"/>
                  </a:cubicBezTo>
                  <a:cubicBezTo>
                    <a:pt x="1007" y="2750"/>
                    <a:pt x="955" y="2675"/>
                    <a:pt x="940" y="2592"/>
                  </a:cubicBezTo>
                  <a:lnTo>
                    <a:pt x="894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19" y="2855"/>
                    <a:pt x="564" y="2953"/>
                    <a:pt x="632" y="3036"/>
                  </a:cubicBezTo>
                  <a:cubicBezTo>
                    <a:pt x="767" y="3193"/>
                    <a:pt x="955" y="3299"/>
                    <a:pt x="1157" y="3314"/>
                  </a:cubicBezTo>
                  <a:cubicBezTo>
                    <a:pt x="1193" y="3318"/>
                    <a:pt x="1228" y="3321"/>
                    <a:pt x="1263" y="3321"/>
                  </a:cubicBezTo>
                  <a:cubicBezTo>
                    <a:pt x="1338" y="3321"/>
                    <a:pt x="1411" y="3309"/>
                    <a:pt x="1488" y="3284"/>
                  </a:cubicBezTo>
                  <a:cubicBezTo>
                    <a:pt x="1616" y="3253"/>
                    <a:pt x="1736" y="3193"/>
                    <a:pt x="1834" y="3111"/>
                  </a:cubicBezTo>
                  <a:cubicBezTo>
                    <a:pt x="1916" y="3036"/>
                    <a:pt x="1984" y="2945"/>
                    <a:pt x="2022" y="2840"/>
                  </a:cubicBezTo>
                  <a:cubicBezTo>
                    <a:pt x="2059" y="2735"/>
                    <a:pt x="2082" y="2622"/>
                    <a:pt x="2074" y="2510"/>
                  </a:cubicBezTo>
                  <a:cubicBezTo>
                    <a:pt x="2059" y="2374"/>
                    <a:pt x="2037" y="2247"/>
                    <a:pt x="2006" y="2119"/>
                  </a:cubicBezTo>
                  <a:cubicBezTo>
                    <a:pt x="1976" y="2021"/>
                    <a:pt x="1939" y="1916"/>
                    <a:pt x="1894" y="1818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8" y="1533"/>
                    <a:pt x="1631" y="1488"/>
                    <a:pt x="1556" y="1450"/>
                  </a:cubicBezTo>
                  <a:cubicBezTo>
                    <a:pt x="1466" y="1413"/>
                    <a:pt x="1375" y="1390"/>
                    <a:pt x="1278" y="1390"/>
                  </a:cubicBezTo>
                  <a:lnTo>
                    <a:pt x="887" y="1345"/>
                  </a:lnTo>
                  <a:cubicBezTo>
                    <a:pt x="834" y="1345"/>
                    <a:pt x="774" y="1330"/>
                    <a:pt x="722" y="1315"/>
                  </a:cubicBezTo>
                  <a:cubicBezTo>
                    <a:pt x="684" y="1307"/>
                    <a:pt x="654" y="1285"/>
                    <a:pt x="624" y="1255"/>
                  </a:cubicBezTo>
                  <a:cubicBezTo>
                    <a:pt x="594" y="1225"/>
                    <a:pt x="571" y="1195"/>
                    <a:pt x="556" y="1157"/>
                  </a:cubicBezTo>
                  <a:cubicBezTo>
                    <a:pt x="541" y="1112"/>
                    <a:pt x="519" y="1060"/>
                    <a:pt x="504" y="999"/>
                  </a:cubicBezTo>
                  <a:cubicBezTo>
                    <a:pt x="489" y="947"/>
                    <a:pt x="474" y="894"/>
                    <a:pt x="474" y="842"/>
                  </a:cubicBezTo>
                  <a:cubicBezTo>
                    <a:pt x="466" y="789"/>
                    <a:pt x="466" y="744"/>
                    <a:pt x="481" y="691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6" y="541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1"/>
                    <a:pt x="1127" y="789"/>
                  </a:cubicBezTo>
                  <a:lnTo>
                    <a:pt x="1157" y="894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3"/>
                    <a:pt x="1481" y="361"/>
                    <a:pt x="1420" y="286"/>
                  </a:cubicBezTo>
                  <a:cubicBezTo>
                    <a:pt x="1360" y="211"/>
                    <a:pt x="1285" y="150"/>
                    <a:pt x="1203" y="98"/>
                  </a:cubicBezTo>
                  <a:cubicBezTo>
                    <a:pt x="1112" y="53"/>
                    <a:pt x="1015" y="15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6"/>
            <p:cNvSpPr/>
            <p:nvPr/>
          </p:nvSpPr>
          <p:spPr>
            <a:xfrm rot="3607546">
              <a:off x="-320660" y="3439144"/>
              <a:ext cx="34202" cy="54673"/>
            </a:xfrm>
            <a:custGeom>
              <a:avLst/>
              <a:gdLst/>
              <a:ahLst/>
              <a:cxnLst/>
              <a:rect l="l" t="t" r="r" b="b"/>
              <a:pathLst>
                <a:path w="2075" h="3317" extrusionOk="0">
                  <a:moveTo>
                    <a:pt x="807" y="0"/>
                  </a:moveTo>
                  <a:cubicBezTo>
                    <a:pt x="728" y="0"/>
                    <a:pt x="652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3" y="484"/>
                    <a:pt x="23" y="582"/>
                    <a:pt x="16" y="679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59"/>
                    <a:pt x="872" y="3219"/>
                    <a:pt x="970" y="3264"/>
                  </a:cubicBezTo>
                  <a:cubicBezTo>
                    <a:pt x="1060" y="3301"/>
                    <a:pt x="1150" y="3316"/>
                    <a:pt x="1248" y="3316"/>
                  </a:cubicBezTo>
                  <a:cubicBezTo>
                    <a:pt x="1346" y="3316"/>
                    <a:pt x="1436" y="3301"/>
                    <a:pt x="1526" y="3279"/>
                  </a:cubicBezTo>
                  <a:cubicBezTo>
                    <a:pt x="1624" y="3249"/>
                    <a:pt x="1714" y="3196"/>
                    <a:pt x="1789" y="3136"/>
                  </a:cubicBezTo>
                  <a:cubicBezTo>
                    <a:pt x="1947" y="3008"/>
                    <a:pt x="2045" y="2821"/>
                    <a:pt x="2067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29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86" y="2475"/>
                    <a:pt x="1594" y="2528"/>
                    <a:pt x="1586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26" y="2738"/>
                    <a:pt x="1496" y="2760"/>
                    <a:pt x="1466" y="2783"/>
                  </a:cubicBezTo>
                  <a:cubicBezTo>
                    <a:pt x="1436" y="2798"/>
                    <a:pt x="1406" y="2813"/>
                    <a:pt x="1368" y="2828"/>
                  </a:cubicBezTo>
                  <a:cubicBezTo>
                    <a:pt x="1339" y="2840"/>
                    <a:pt x="1307" y="2846"/>
                    <a:pt x="1274" y="2846"/>
                  </a:cubicBezTo>
                  <a:cubicBezTo>
                    <a:pt x="1222" y="2846"/>
                    <a:pt x="1169" y="2830"/>
                    <a:pt x="1128" y="2798"/>
                  </a:cubicBezTo>
                  <a:cubicBezTo>
                    <a:pt x="1068" y="2738"/>
                    <a:pt x="1023" y="2663"/>
                    <a:pt x="1000" y="2580"/>
                  </a:cubicBezTo>
                  <a:lnTo>
                    <a:pt x="527" y="950"/>
                  </a:lnTo>
                  <a:cubicBezTo>
                    <a:pt x="497" y="860"/>
                    <a:pt x="497" y="762"/>
                    <a:pt x="512" y="664"/>
                  </a:cubicBezTo>
                  <a:cubicBezTo>
                    <a:pt x="527" y="589"/>
                    <a:pt x="594" y="529"/>
                    <a:pt x="707" y="499"/>
                  </a:cubicBezTo>
                  <a:cubicBezTo>
                    <a:pt x="733" y="489"/>
                    <a:pt x="760" y="484"/>
                    <a:pt x="788" y="484"/>
                  </a:cubicBezTo>
                  <a:cubicBezTo>
                    <a:pt x="842" y="484"/>
                    <a:pt x="896" y="502"/>
                    <a:pt x="940" y="537"/>
                  </a:cubicBezTo>
                  <a:cubicBezTo>
                    <a:pt x="1008" y="589"/>
                    <a:pt x="1060" y="664"/>
                    <a:pt x="1083" y="747"/>
                  </a:cubicBezTo>
                  <a:lnTo>
                    <a:pt x="1128" y="897"/>
                  </a:lnTo>
                  <a:lnTo>
                    <a:pt x="1586" y="769"/>
                  </a:lnTo>
                  <a:lnTo>
                    <a:pt x="1534" y="589"/>
                  </a:lnTo>
                  <a:cubicBezTo>
                    <a:pt x="1504" y="484"/>
                    <a:pt x="1451" y="379"/>
                    <a:pt x="1391" y="296"/>
                  </a:cubicBezTo>
                  <a:cubicBezTo>
                    <a:pt x="1331" y="213"/>
                    <a:pt x="1248" y="146"/>
                    <a:pt x="1165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1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6"/>
            <p:cNvSpPr/>
            <p:nvPr/>
          </p:nvSpPr>
          <p:spPr>
            <a:xfrm rot="3607546">
              <a:off x="-302645" y="3461718"/>
              <a:ext cx="42245" cy="56898"/>
            </a:xfrm>
            <a:custGeom>
              <a:avLst/>
              <a:gdLst/>
              <a:ahLst/>
              <a:cxnLst/>
              <a:rect l="l" t="t" r="r" b="b"/>
              <a:pathLst>
                <a:path w="2563" h="3452" extrusionOk="0">
                  <a:moveTo>
                    <a:pt x="1030" y="461"/>
                  </a:moveTo>
                  <a:cubicBezTo>
                    <a:pt x="1083" y="469"/>
                    <a:pt x="1135" y="492"/>
                    <a:pt x="1180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2"/>
                    <a:pt x="1391" y="1017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1"/>
                    <a:pt x="1030" y="461"/>
                  </a:cubicBezTo>
                  <a:close/>
                  <a:moveTo>
                    <a:pt x="1041" y="1"/>
                  </a:moveTo>
                  <a:cubicBezTo>
                    <a:pt x="948" y="1"/>
                    <a:pt x="846" y="16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83" y="3317"/>
                  </a:lnTo>
                  <a:lnTo>
                    <a:pt x="985" y="1949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8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6"/>
            <p:cNvSpPr/>
            <p:nvPr/>
          </p:nvSpPr>
          <p:spPr>
            <a:xfrm rot="3607546">
              <a:off x="-275225" y="3477511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0"/>
                  </a:moveTo>
                  <a:lnTo>
                    <a:pt x="1" y="128"/>
                  </a:lnTo>
                  <a:lnTo>
                    <a:pt x="925" y="3321"/>
                  </a:lnTo>
                  <a:lnTo>
                    <a:pt x="1376" y="319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6"/>
            <p:cNvSpPr/>
            <p:nvPr/>
          </p:nvSpPr>
          <p:spPr>
            <a:xfrm rot="3607546">
              <a:off x="-267699" y="3493759"/>
              <a:ext cx="49069" cy="62305"/>
            </a:xfrm>
            <a:custGeom>
              <a:avLst/>
              <a:gdLst/>
              <a:ahLst/>
              <a:cxnLst/>
              <a:rect l="l" t="t" r="r" b="b"/>
              <a:pathLst>
                <a:path w="2977" h="3780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6"/>
                  </a:lnTo>
                  <a:lnTo>
                    <a:pt x="1" y="594"/>
                  </a:lnTo>
                  <a:lnTo>
                    <a:pt x="917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1" y="2953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6"/>
            <p:cNvSpPr/>
            <p:nvPr/>
          </p:nvSpPr>
          <p:spPr>
            <a:xfrm rot="3607546">
              <a:off x="-235845" y="3520756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1" y="1"/>
                  </a:moveTo>
                  <a:lnTo>
                    <a:pt x="1" y="391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50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6"/>
            <p:cNvSpPr/>
            <p:nvPr/>
          </p:nvSpPr>
          <p:spPr>
            <a:xfrm rot="3607546">
              <a:off x="-203686" y="3552326"/>
              <a:ext cx="34317" cy="54772"/>
            </a:xfrm>
            <a:custGeom>
              <a:avLst/>
              <a:gdLst/>
              <a:ahLst/>
              <a:cxnLst/>
              <a:rect l="l" t="t" r="r" b="b"/>
              <a:pathLst>
                <a:path w="2082" h="3323" extrusionOk="0">
                  <a:moveTo>
                    <a:pt x="823" y="0"/>
                  </a:moveTo>
                  <a:cubicBezTo>
                    <a:pt x="744" y="0"/>
                    <a:pt x="661" y="14"/>
                    <a:pt x="579" y="36"/>
                  </a:cubicBezTo>
                  <a:cubicBezTo>
                    <a:pt x="459" y="66"/>
                    <a:pt x="353" y="126"/>
                    <a:pt x="256" y="202"/>
                  </a:cubicBezTo>
                  <a:cubicBezTo>
                    <a:pt x="173" y="277"/>
                    <a:pt x="113" y="359"/>
                    <a:pt x="68" y="457"/>
                  </a:cubicBezTo>
                  <a:cubicBezTo>
                    <a:pt x="23" y="562"/>
                    <a:pt x="0" y="667"/>
                    <a:pt x="0" y="780"/>
                  </a:cubicBezTo>
                  <a:cubicBezTo>
                    <a:pt x="0" y="900"/>
                    <a:pt x="15" y="1021"/>
                    <a:pt x="53" y="1133"/>
                  </a:cubicBezTo>
                  <a:cubicBezTo>
                    <a:pt x="98" y="1306"/>
                    <a:pt x="181" y="1471"/>
                    <a:pt x="301" y="1607"/>
                  </a:cubicBezTo>
                  <a:cubicBezTo>
                    <a:pt x="429" y="1734"/>
                    <a:pt x="601" y="1809"/>
                    <a:pt x="789" y="1809"/>
                  </a:cubicBezTo>
                  <a:lnTo>
                    <a:pt x="1150" y="1854"/>
                  </a:lnTo>
                  <a:cubicBezTo>
                    <a:pt x="1202" y="1854"/>
                    <a:pt x="1255" y="1870"/>
                    <a:pt x="1308" y="1877"/>
                  </a:cubicBezTo>
                  <a:cubicBezTo>
                    <a:pt x="1345" y="1892"/>
                    <a:pt x="1383" y="1907"/>
                    <a:pt x="1413" y="1937"/>
                  </a:cubicBezTo>
                  <a:cubicBezTo>
                    <a:pt x="1443" y="1975"/>
                    <a:pt x="1473" y="2012"/>
                    <a:pt x="1488" y="2057"/>
                  </a:cubicBezTo>
                  <a:cubicBezTo>
                    <a:pt x="1511" y="2110"/>
                    <a:pt x="1533" y="2185"/>
                    <a:pt x="1556" y="2260"/>
                  </a:cubicBezTo>
                  <a:cubicBezTo>
                    <a:pt x="1578" y="2328"/>
                    <a:pt x="1593" y="2395"/>
                    <a:pt x="1601" y="2456"/>
                  </a:cubicBezTo>
                  <a:cubicBezTo>
                    <a:pt x="1616" y="2516"/>
                    <a:pt x="1616" y="2568"/>
                    <a:pt x="1601" y="2621"/>
                  </a:cubicBezTo>
                  <a:cubicBezTo>
                    <a:pt x="1593" y="2666"/>
                    <a:pt x="1571" y="2711"/>
                    <a:pt x="1533" y="2741"/>
                  </a:cubicBezTo>
                  <a:cubicBezTo>
                    <a:pt x="1480" y="2786"/>
                    <a:pt x="1420" y="2816"/>
                    <a:pt x="1360" y="2831"/>
                  </a:cubicBezTo>
                  <a:cubicBezTo>
                    <a:pt x="1326" y="2845"/>
                    <a:pt x="1289" y="2852"/>
                    <a:pt x="1251" y="2852"/>
                  </a:cubicBezTo>
                  <a:cubicBezTo>
                    <a:pt x="1189" y="2852"/>
                    <a:pt x="1126" y="2834"/>
                    <a:pt x="1075" y="2801"/>
                  </a:cubicBezTo>
                  <a:cubicBezTo>
                    <a:pt x="1007" y="2749"/>
                    <a:pt x="962" y="2681"/>
                    <a:pt x="940" y="2598"/>
                  </a:cubicBezTo>
                  <a:lnTo>
                    <a:pt x="902" y="2456"/>
                  </a:lnTo>
                  <a:lnTo>
                    <a:pt x="444" y="2583"/>
                  </a:lnTo>
                  <a:lnTo>
                    <a:pt x="489" y="2756"/>
                  </a:lnTo>
                  <a:cubicBezTo>
                    <a:pt x="519" y="2854"/>
                    <a:pt x="571" y="2951"/>
                    <a:pt x="639" y="3034"/>
                  </a:cubicBezTo>
                  <a:cubicBezTo>
                    <a:pt x="699" y="3117"/>
                    <a:pt x="782" y="3177"/>
                    <a:pt x="872" y="3229"/>
                  </a:cubicBezTo>
                  <a:cubicBezTo>
                    <a:pt x="962" y="3275"/>
                    <a:pt x="1060" y="3305"/>
                    <a:pt x="1165" y="3320"/>
                  </a:cubicBezTo>
                  <a:cubicBezTo>
                    <a:pt x="1189" y="3321"/>
                    <a:pt x="1213" y="3322"/>
                    <a:pt x="1237" y="3322"/>
                  </a:cubicBezTo>
                  <a:cubicBezTo>
                    <a:pt x="1320" y="3322"/>
                    <a:pt x="1406" y="3311"/>
                    <a:pt x="1488" y="3282"/>
                  </a:cubicBezTo>
                  <a:cubicBezTo>
                    <a:pt x="1616" y="3252"/>
                    <a:pt x="1736" y="3192"/>
                    <a:pt x="1841" y="3109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8"/>
                  </a:cubicBezTo>
                  <a:cubicBezTo>
                    <a:pt x="2067" y="2380"/>
                    <a:pt x="2044" y="2253"/>
                    <a:pt x="2006" y="2125"/>
                  </a:cubicBezTo>
                  <a:cubicBezTo>
                    <a:pt x="1976" y="2020"/>
                    <a:pt x="1939" y="1915"/>
                    <a:pt x="1901" y="1817"/>
                  </a:cubicBezTo>
                  <a:cubicBezTo>
                    <a:pt x="1864" y="1734"/>
                    <a:pt x="1819" y="1659"/>
                    <a:pt x="1758" y="1592"/>
                  </a:cubicBezTo>
                  <a:cubicBezTo>
                    <a:pt x="1706" y="1531"/>
                    <a:pt x="1638" y="1486"/>
                    <a:pt x="1563" y="1456"/>
                  </a:cubicBezTo>
                  <a:cubicBezTo>
                    <a:pt x="1473" y="1419"/>
                    <a:pt x="1375" y="1396"/>
                    <a:pt x="1278" y="1389"/>
                  </a:cubicBezTo>
                  <a:lnTo>
                    <a:pt x="887" y="1351"/>
                  </a:lnTo>
                  <a:cubicBezTo>
                    <a:pt x="834" y="1344"/>
                    <a:pt x="782" y="1336"/>
                    <a:pt x="729" y="1321"/>
                  </a:cubicBezTo>
                  <a:cubicBezTo>
                    <a:pt x="692" y="1306"/>
                    <a:pt x="654" y="1283"/>
                    <a:pt x="624" y="1261"/>
                  </a:cubicBezTo>
                  <a:cubicBezTo>
                    <a:pt x="594" y="1231"/>
                    <a:pt x="571" y="1193"/>
                    <a:pt x="556" y="1156"/>
                  </a:cubicBezTo>
                  <a:cubicBezTo>
                    <a:pt x="541" y="1103"/>
                    <a:pt x="519" y="1051"/>
                    <a:pt x="504" y="998"/>
                  </a:cubicBezTo>
                  <a:cubicBezTo>
                    <a:pt x="489" y="945"/>
                    <a:pt x="481" y="893"/>
                    <a:pt x="474" y="840"/>
                  </a:cubicBezTo>
                  <a:cubicBezTo>
                    <a:pt x="466" y="795"/>
                    <a:pt x="474" y="743"/>
                    <a:pt x="489" y="697"/>
                  </a:cubicBezTo>
                  <a:cubicBezTo>
                    <a:pt x="496" y="652"/>
                    <a:pt x="519" y="615"/>
                    <a:pt x="556" y="577"/>
                  </a:cubicBezTo>
                  <a:cubicBezTo>
                    <a:pt x="594" y="540"/>
                    <a:pt x="639" y="510"/>
                    <a:pt x="699" y="495"/>
                  </a:cubicBezTo>
                  <a:cubicBezTo>
                    <a:pt x="731" y="481"/>
                    <a:pt x="766" y="474"/>
                    <a:pt x="802" y="474"/>
                  </a:cubicBezTo>
                  <a:cubicBezTo>
                    <a:pt x="865" y="474"/>
                    <a:pt x="929" y="496"/>
                    <a:pt x="977" y="540"/>
                  </a:cubicBezTo>
                  <a:cubicBezTo>
                    <a:pt x="1052" y="607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49"/>
                    <a:pt x="1480" y="367"/>
                    <a:pt x="1420" y="292"/>
                  </a:cubicBezTo>
                  <a:cubicBezTo>
                    <a:pt x="1360" y="217"/>
                    <a:pt x="1285" y="149"/>
                    <a:pt x="1202" y="104"/>
                  </a:cubicBezTo>
                  <a:cubicBezTo>
                    <a:pt x="1112" y="51"/>
                    <a:pt x="1015" y="21"/>
                    <a:pt x="909" y="6"/>
                  </a:cubicBezTo>
                  <a:cubicBezTo>
                    <a:pt x="881" y="2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6"/>
            <p:cNvSpPr/>
            <p:nvPr/>
          </p:nvSpPr>
          <p:spPr>
            <a:xfrm rot="3607546">
              <a:off x="-181418" y="3573785"/>
              <a:ext cx="34070" cy="54673"/>
            </a:xfrm>
            <a:custGeom>
              <a:avLst/>
              <a:gdLst/>
              <a:ahLst/>
              <a:cxnLst/>
              <a:rect l="l" t="t" r="r" b="b"/>
              <a:pathLst>
                <a:path w="2067" h="3317" extrusionOk="0">
                  <a:moveTo>
                    <a:pt x="805" y="0"/>
                  </a:moveTo>
                  <a:cubicBezTo>
                    <a:pt x="725" y="0"/>
                    <a:pt x="646" y="10"/>
                    <a:pt x="572" y="33"/>
                  </a:cubicBezTo>
                  <a:cubicBezTo>
                    <a:pt x="466" y="63"/>
                    <a:pt x="369" y="108"/>
                    <a:pt x="286" y="176"/>
                  </a:cubicBezTo>
                  <a:cubicBezTo>
                    <a:pt x="211" y="236"/>
                    <a:pt x="143" y="311"/>
                    <a:pt x="98" y="393"/>
                  </a:cubicBezTo>
                  <a:cubicBezTo>
                    <a:pt x="53" y="484"/>
                    <a:pt x="23" y="574"/>
                    <a:pt x="16" y="671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9" y="3083"/>
                  </a:cubicBezTo>
                  <a:cubicBezTo>
                    <a:pt x="789" y="3158"/>
                    <a:pt x="872" y="3219"/>
                    <a:pt x="970" y="3264"/>
                  </a:cubicBezTo>
                  <a:cubicBezTo>
                    <a:pt x="1060" y="3294"/>
                    <a:pt x="1150" y="3316"/>
                    <a:pt x="1248" y="3316"/>
                  </a:cubicBezTo>
                  <a:cubicBezTo>
                    <a:pt x="1338" y="3309"/>
                    <a:pt x="1428" y="3301"/>
                    <a:pt x="1518" y="3271"/>
                  </a:cubicBezTo>
                  <a:cubicBezTo>
                    <a:pt x="1616" y="3241"/>
                    <a:pt x="1714" y="3196"/>
                    <a:pt x="1789" y="3128"/>
                  </a:cubicBezTo>
                  <a:cubicBezTo>
                    <a:pt x="1939" y="3001"/>
                    <a:pt x="2037" y="2820"/>
                    <a:pt x="2059" y="2625"/>
                  </a:cubicBezTo>
                  <a:cubicBezTo>
                    <a:pt x="2067" y="2520"/>
                    <a:pt x="2059" y="2422"/>
                    <a:pt x="2037" y="2324"/>
                  </a:cubicBezTo>
                  <a:lnTo>
                    <a:pt x="1977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5"/>
                    <a:pt x="1586" y="2527"/>
                    <a:pt x="1586" y="2580"/>
                  </a:cubicBezTo>
                  <a:cubicBezTo>
                    <a:pt x="1578" y="2663"/>
                    <a:pt x="1533" y="2738"/>
                    <a:pt x="1466" y="2783"/>
                  </a:cubicBezTo>
                  <a:cubicBezTo>
                    <a:pt x="1436" y="2798"/>
                    <a:pt x="1406" y="2813"/>
                    <a:pt x="1368" y="2820"/>
                  </a:cubicBezTo>
                  <a:cubicBezTo>
                    <a:pt x="1337" y="2834"/>
                    <a:pt x="1305" y="2841"/>
                    <a:pt x="1273" y="2841"/>
                  </a:cubicBezTo>
                  <a:cubicBezTo>
                    <a:pt x="1220" y="2841"/>
                    <a:pt x="1170" y="2823"/>
                    <a:pt x="1128" y="2790"/>
                  </a:cubicBezTo>
                  <a:cubicBezTo>
                    <a:pt x="1060" y="2738"/>
                    <a:pt x="1015" y="2663"/>
                    <a:pt x="1000" y="2580"/>
                  </a:cubicBezTo>
                  <a:lnTo>
                    <a:pt x="526" y="949"/>
                  </a:lnTo>
                  <a:cubicBezTo>
                    <a:pt x="496" y="859"/>
                    <a:pt x="489" y="762"/>
                    <a:pt x="504" y="664"/>
                  </a:cubicBezTo>
                  <a:cubicBezTo>
                    <a:pt x="526" y="589"/>
                    <a:pt x="587" y="529"/>
                    <a:pt x="699" y="499"/>
                  </a:cubicBezTo>
                  <a:cubicBezTo>
                    <a:pt x="728" y="488"/>
                    <a:pt x="757" y="483"/>
                    <a:pt x="786" y="483"/>
                  </a:cubicBezTo>
                  <a:cubicBezTo>
                    <a:pt x="841" y="483"/>
                    <a:pt x="895" y="502"/>
                    <a:pt x="940" y="536"/>
                  </a:cubicBezTo>
                  <a:cubicBezTo>
                    <a:pt x="1007" y="589"/>
                    <a:pt x="1060" y="664"/>
                    <a:pt x="1082" y="747"/>
                  </a:cubicBezTo>
                  <a:lnTo>
                    <a:pt x="1128" y="897"/>
                  </a:lnTo>
                  <a:lnTo>
                    <a:pt x="1578" y="769"/>
                  </a:lnTo>
                  <a:lnTo>
                    <a:pt x="1533" y="589"/>
                  </a:lnTo>
                  <a:cubicBezTo>
                    <a:pt x="1503" y="484"/>
                    <a:pt x="1451" y="386"/>
                    <a:pt x="1383" y="296"/>
                  </a:cubicBezTo>
                  <a:cubicBezTo>
                    <a:pt x="1323" y="213"/>
                    <a:pt x="1248" y="146"/>
                    <a:pt x="1158" y="100"/>
                  </a:cubicBezTo>
                  <a:cubicBezTo>
                    <a:pt x="1075" y="48"/>
                    <a:pt x="977" y="18"/>
                    <a:pt x="880" y="3"/>
                  </a:cubicBezTo>
                  <a:cubicBezTo>
                    <a:pt x="855" y="1"/>
                    <a:pt x="830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6"/>
            <p:cNvSpPr/>
            <p:nvPr/>
          </p:nvSpPr>
          <p:spPr>
            <a:xfrm rot="3607546">
              <a:off x="-161393" y="3592754"/>
              <a:ext cx="37663" cy="59222"/>
            </a:xfrm>
            <a:custGeom>
              <a:avLst/>
              <a:gdLst/>
              <a:ahLst/>
              <a:cxnLst/>
              <a:rect l="l" t="t" r="r" b="b"/>
              <a:pathLst>
                <a:path w="2285" h="3593" extrusionOk="0">
                  <a:moveTo>
                    <a:pt x="1360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6"/>
            <p:cNvSpPr/>
            <p:nvPr/>
          </p:nvSpPr>
          <p:spPr>
            <a:xfrm rot="3607546">
              <a:off x="-141902" y="361288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35"/>
                  </a:lnTo>
                  <a:lnTo>
                    <a:pt x="1699" y="2059"/>
                  </a:lnTo>
                  <a:lnTo>
                    <a:pt x="1684" y="2059"/>
                  </a:lnTo>
                  <a:lnTo>
                    <a:pt x="444" y="331"/>
                  </a:lnTo>
                  <a:lnTo>
                    <a:pt x="1" y="458"/>
                  </a:lnTo>
                  <a:lnTo>
                    <a:pt x="925" y="3652"/>
                  </a:lnTo>
                  <a:lnTo>
                    <a:pt x="1383" y="3516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6"/>
            <p:cNvSpPr/>
            <p:nvPr/>
          </p:nvSpPr>
          <p:spPr>
            <a:xfrm rot="3607546">
              <a:off x="-116831" y="3635676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0"/>
                  </a:moveTo>
                  <a:lnTo>
                    <a:pt x="1" y="398"/>
                  </a:lnTo>
                  <a:lnTo>
                    <a:pt x="918" y="3592"/>
                  </a:lnTo>
                  <a:lnTo>
                    <a:pt x="2278" y="3201"/>
                  </a:lnTo>
                  <a:lnTo>
                    <a:pt x="2150" y="2743"/>
                  </a:lnTo>
                  <a:lnTo>
                    <a:pt x="1241" y="2998"/>
                  </a:lnTo>
                  <a:lnTo>
                    <a:pt x="970" y="2059"/>
                  </a:lnTo>
                  <a:lnTo>
                    <a:pt x="1759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1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6"/>
            <p:cNvSpPr/>
            <p:nvPr/>
          </p:nvSpPr>
          <p:spPr>
            <a:xfrm rot="3607546">
              <a:off x="-338414" y="3433896"/>
              <a:ext cx="9741" cy="8225"/>
            </a:xfrm>
            <a:custGeom>
              <a:avLst/>
              <a:gdLst/>
              <a:ahLst/>
              <a:cxnLst/>
              <a:rect l="l" t="t" r="r" b="b"/>
              <a:pathLst>
                <a:path w="591" h="499" extrusionOk="0">
                  <a:moveTo>
                    <a:pt x="301" y="1"/>
                  </a:moveTo>
                  <a:cubicBezTo>
                    <a:pt x="152" y="1"/>
                    <a:pt x="1" y="128"/>
                    <a:pt x="55" y="319"/>
                  </a:cubicBezTo>
                  <a:cubicBezTo>
                    <a:pt x="91" y="444"/>
                    <a:pt x="188" y="499"/>
                    <a:pt x="287" y="499"/>
                  </a:cubicBezTo>
                  <a:cubicBezTo>
                    <a:pt x="437" y="499"/>
                    <a:pt x="590" y="374"/>
                    <a:pt x="536" y="184"/>
                  </a:cubicBezTo>
                  <a:cubicBezTo>
                    <a:pt x="497" y="56"/>
                    <a:pt x="40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6"/>
            <p:cNvSpPr/>
            <p:nvPr/>
          </p:nvSpPr>
          <p:spPr>
            <a:xfrm rot="3607546">
              <a:off x="-74303" y="3689322"/>
              <a:ext cx="9873" cy="8159"/>
            </a:xfrm>
            <a:custGeom>
              <a:avLst/>
              <a:gdLst/>
              <a:ahLst/>
              <a:cxnLst/>
              <a:rect l="l" t="t" r="r" b="b"/>
              <a:pathLst>
                <a:path w="599" h="495" extrusionOk="0">
                  <a:moveTo>
                    <a:pt x="321" y="0"/>
                  </a:moveTo>
                  <a:cubicBezTo>
                    <a:pt x="297" y="0"/>
                    <a:pt x="273" y="4"/>
                    <a:pt x="249" y="13"/>
                  </a:cubicBezTo>
                  <a:cubicBezTo>
                    <a:pt x="31" y="73"/>
                    <a:pt x="1" y="358"/>
                    <a:pt x="196" y="464"/>
                  </a:cubicBezTo>
                  <a:cubicBezTo>
                    <a:pt x="234" y="485"/>
                    <a:pt x="274" y="495"/>
                    <a:pt x="312" y="495"/>
                  </a:cubicBezTo>
                  <a:cubicBezTo>
                    <a:pt x="464" y="495"/>
                    <a:pt x="599" y="346"/>
                    <a:pt x="557" y="178"/>
                  </a:cubicBezTo>
                  <a:cubicBezTo>
                    <a:pt x="520" y="74"/>
                    <a:pt x="42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6"/>
            <p:cNvSpPr/>
            <p:nvPr/>
          </p:nvSpPr>
          <p:spPr>
            <a:xfrm rot="3607546">
              <a:off x="-58580" y="3694466"/>
              <a:ext cx="36789" cy="56519"/>
            </a:xfrm>
            <a:custGeom>
              <a:avLst/>
              <a:gdLst/>
              <a:ahLst/>
              <a:cxnLst/>
              <a:rect l="l" t="t" r="r" b="b"/>
              <a:pathLst>
                <a:path w="2232" h="3429" extrusionOk="0">
                  <a:moveTo>
                    <a:pt x="931" y="454"/>
                  </a:moveTo>
                  <a:cubicBezTo>
                    <a:pt x="990" y="454"/>
                    <a:pt x="1047" y="469"/>
                    <a:pt x="1097" y="498"/>
                  </a:cubicBezTo>
                  <a:cubicBezTo>
                    <a:pt x="1180" y="574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32"/>
                  </a:cubicBezTo>
                  <a:cubicBezTo>
                    <a:pt x="1661" y="2722"/>
                    <a:pt x="1571" y="2790"/>
                    <a:pt x="1466" y="2813"/>
                  </a:cubicBezTo>
                  <a:lnTo>
                    <a:pt x="1255" y="2873"/>
                  </a:lnTo>
                  <a:lnTo>
                    <a:pt x="579" y="544"/>
                  </a:lnTo>
                  <a:lnTo>
                    <a:pt x="789" y="483"/>
                  </a:lnTo>
                  <a:cubicBezTo>
                    <a:pt x="836" y="463"/>
                    <a:pt x="884" y="454"/>
                    <a:pt x="931" y="454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43"/>
                  </a:lnTo>
                  <a:lnTo>
                    <a:pt x="917" y="3429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24" y="2670"/>
                    <a:pt x="2232" y="2429"/>
                    <a:pt x="2149" y="2129"/>
                  </a:cubicBezTo>
                  <a:lnTo>
                    <a:pt x="1721" y="634"/>
                  </a:lnTo>
                  <a:cubicBezTo>
                    <a:pt x="1668" y="408"/>
                    <a:pt x="1533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6"/>
            <p:cNvSpPr/>
            <p:nvPr/>
          </p:nvSpPr>
          <p:spPr>
            <a:xfrm rot="3607546">
              <a:off x="-32321" y="3718351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3" y="475"/>
                  </a:moveTo>
                  <a:cubicBezTo>
                    <a:pt x="869" y="475"/>
                    <a:pt x="915" y="484"/>
                    <a:pt x="962" y="505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40" y="2752"/>
                    <a:pt x="1473" y="2797"/>
                    <a:pt x="1390" y="2820"/>
                  </a:cubicBezTo>
                  <a:cubicBezTo>
                    <a:pt x="1354" y="2829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3"/>
                    <a:pt x="473" y="716"/>
                    <a:pt x="526" y="633"/>
                  </a:cubicBezTo>
                  <a:cubicBezTo>
                    <a:pt x="571" y="566"/>
                    <a:pt x="639" y="513"/>
                    <a:pt x="721" y="490"/>
                  </a:cubicBezTo>
                  <a:cubicBezTo>
                    <a:pt x="754" y="481"/>
                    <a:pt x="788" y="475"/>
                    <a:pt x="823" y="475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73"/>
                    <a:pt x="15" y="678"/>
                  </a:cubicBezTo>
                  <a:cubicBezTo>
                    <a:pt x="0" y="798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55"/>
                    <a:pt x="699" y="3045"/>
                  </a:cubicBezTo>
                  <a:cubicBezTo>
                    <a:pt x="767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32" y="3308"/>
                  </a:cubicBezTo>
                  <a:cubicBezTo>
                    <a:pt x="1255" y="3310"/>
                    <a:pt x="1279" y="3311"/>
                    <a:pt x="1302" y="3311"/>
                  </a:cubicBezTo>
                  <a:cubicBezTo>
                    <a:pt x="1379" y="3311"/>
                    <a:pt x="1456" y="3301"/>
                    <a:pt x="1525" y="3278"/>
                  </a:cubicBezTo>
                  <a:cubicBezTo>
                    <a:pt x="1623" y="3248"/>
                    <a:pt x="1706" y="3210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6"/>
            <p:cNvSpPr/>
            <p:nvPr/>
          </p:nvSpPr>
          <p:spPr>
            <a:xfrm rot="3607546">
              <a:off x="-1892" y="3748285"/>
              <a:ext cx="41388" cy="60079"/>
            </a:xfrm>
            <a:custGeom>
              <a:avLst/>
              <a:gdLst/>
              <a:ahLst/>
              <a:cxnLst/>
              <a:rect l="l" t="t" r="r" b="b"/>
              <a:pathLst>
                <a:path w="2511" h="3645" extrusionOk="0">
                  <a:moveTo>
                    <a:pt x="1594" y="1"/>
                  </a:moveTo>
                  <a:lnTo>
                    <a:pt x="1135" y="129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24"/>
                  </a:lnTo>
                  <a:lnTo>
                    <a:pt x="1" y="452"/>
                  </a:lnTo>
                  <a:lnTo>
                    <a:pt x="917" y="3645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0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6"/>
            <p:cNvSpPr/>
            <p:nvPr/>
          </p:nvSpPr>
          <p:spPr>
            <a:xfrm rot="3607546">
              <a:off x="25198" y="3773990"/>
              <a:ext cx="34828" cy="54574"/>
            </a:xfrm>
            <a:custGeom>
              <a:avLst/>
              <a:gdLst/>
              <a:ahLst/>
              <a:cxnLst/>
              <a:rect l="l" t="t" r="r" b="b"/>
              <a:pathLst>
                <a:path w="2113" h="3311" extrusionOk="0">
                  <a:moveTo>
                    <a:pt x="812" y="477"/>
                  </a:moveTo>
                  <a:cubicBezTo>
                    <a:pt x="861" y="477"/>
                    <a:pt x="910" y="487"/>
                    <a:pt x="955" y="506"/>
                  </a:cubicBezTo>
                  <a:cubicBezTo>
                    <a:pt x="1045" y="551"/>
                    <a:pt x="1098" y="633"/>
                    <a:pt x="1120" y="723"/>
                  </a:cubicBezTo>
                  <a:lnTo>
                    <a:pt x="1601" y="2406"/>
                  </a:lnTo>
                  <a:cubicBezTo>
                    <a:pt x="1639" y="2497"/>
                    <a:pt x="1631" y="2594"/>
                    <a:pt x="1586" y="2677"/>
                  </a:cubicBezTo>
                  <a:cubicBezTo>
                    <a:pt x="1541" y="2752"/>
                    <a:pt x="1466" y="2797"/>
                    <a:pt x="1391" y="2820"/>
                  </a:cubicBezTo>
                  <a:cubicBezTo>
                    <a:pt x="1355" y="2830"/>
                    <a:pt x="1319" y="2835"/>
                    <a:pt x="1283" y="2835"/>
                  </a:cubicBezTo>
                  <a:cubicBezTo>
                    <a:pt x="1238" y="2835"/>
                    <a:pt x="1193" y="2826"/>
                    <a:pt x="1151" y="2805"/>
                  </a:cubicBezTo>
                  <a:cubicBezTo>
                    <a:pt x="1068" y="2760"/>
                    <a:pt x="1008" y="2684"/>
                    <a:pt x="985" y="2587"/>
                  </a:cubicBezTo>
                  <a:lnTo>
                    <a:pt x="497" y="904"/>
                  </a:lnTo>
                  <a:cubicBezTo>
                    <a:pt x="467" y="814"/>
                    <a:pt x="474" y="716"/>
                    <a:pt x="519" y="633"/>
                  </a:cubicBezTo>
                  <a:cubicBezTo>
                    <a:pt x="572" y="566"/>
                    <a:pt x="640" y="513"/>
                    <a:pt x="715" y="491"/>
                  </a:cubicBezTo>
                  <a:cubicBezTo>
                    <a:pt x="747" y="482"/>
                    <a:pt x="780" y="477"/>
                    <a:pt x="812" y="477"/>
                  </a:cubicBezTo>
                  <a:close/>
                  <a:moveTo>
                    <a:pt x="828" y="0"/>
                  </a:moveTo>
                  <a:cubicBezTo>
                    <a:pt x="748" y="0"/>
                    <a:pt x="667" y="14"/>
                    <a:pt x="587" y="32"/>
                  </a:cubicBezTo>
                  <a:cubicBezTo>
                    <a:pt x="497" y="62"/>
                    <a:pt x="407" y="107"/>
                    <a:pt x="332" y="160"/>
                  </a:cubicBezTo>
                  <a:cubicBezTo>
                    <a:pt x="249" y="220"/>
                    <a:pt x="174" y="295"/>
                    <a:pt x="121" y="378"/>
                  </a:cubicBezTo>
                  <a:cubicBezTo>
                    <a:pt x="69" y="468"/>
                    <a:pt x="31" y="566"/>
                    <a:pt x="16" y="671"/>
                  </a:cubicBezTo>
                  <a:cubicBezTo>
                    <a:pt x="1" y="791"/>
                    <a:pt x="16" y="919"/>
                    <a:pt x="46" y="1031"/>
                  </a:cubicBezTo>
                  <a:lnTo>
                    <a:pt x="534" y="2722"/>
                  </a:lnTo>
                  <a:cubicBezTo>
                    <a:pt x="564" y="2842"/>
                    <a:pt x="625" y="2955"/>
                    <a:pt x="700" y="3045"/>
                  </a:cubicBezTo>
                  <a:cubicBezTo>
                    <a:pt x="767" y="3128"/>
                    <a:pt x="850" y="3188"/>
                    <a:pt x="948" y="3233"/>
                  </a:cubicBezTo>
                  <a:cubicBezTo>
                    <a:pt x="1038" y="3278"/>
                    <a:pt x="1135" y="3301"/>
                    <a:pt x="1233" y="3308"/>
                  </a:cubicBezTo>
                  <a:cubicBezTo>
                    <a:pt x="1256" y="3310"/>
                    <a:pt x="1279" y="3311"/>
                    <a:pt x="1302" y="3311"/>
                  </a:cubicBezTo>
                  <a:cubicBezTo>
                    <a:pt x="1377" y="3311"/>
                    <a:pt x="1452" y="3301"/>
                    <a:pt x="1526" y="3278"/>
                  </a:cubicBezTo>
                  <a:cubicBezTo>
                    <a:pt x="1616" y="3248"/>
                    <a:pt x="1707" y="3203"/>
                    <a:pt x="1789" y="3150"/>
                  </a:cubicBezTo>
                  <a:cubicBezTo>
                    <a:pt x="1864" y="3090"/>
                    <a:pt x="1939" y="3015"/>
                    <a:pt x="1992" y="2932"/>
                  </a:cubicBezTo>
                  <a:cubicBezTo>
                    <a:pt x="2045" y="2842"/>
                    <a:pt x="2082" y="2745"/>
                    <a:pt x="2097" y="2639"/>
                  </a:cubicBezTo>
                  <a:cubicBezTo>
                    <a:pt x="2112" y="2519"/>
                    <a:pt x="2105" y="2391"/>
                    <a:pt x="2067" y="2279"/>
                  </a:cubicBezTo>
                  <a:lnTo>
                    <a:pt x="1579" y="596"/>
                  </a:lnTo>
                  <a:cubicBezTo>
                    <a:pt x="1549" y="475"/>
                    <a:pt x="1489" y="363"/>
                    <a:pt x="1413" y="273"/>
                  </a:cubicBezTo>
                  <a:cubicBezTo>
                    <a:pt x="1346" y="190"/>
                    <a:pt x="1263" y="122"/>
                    <a:pt x="1166" y="77"/>
                  </a:cubicBezTo>
                  <a:cubicBezTo>
                    <a:pt x="1075" y="32"/>
                    <a:pt x="978" y="10"/>
                    <a:pt x="880" y="2"/>
                  </a:cubicBezTo>
                  <a:cubicBezTo>
                    <a:pt x="863" y="1"/>
                    <a:pt x="845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6"/>
            <p:cNvSpPr/>
            <p:nvPr/>
          </p:nvSpPr>
          <p:spPr>
            <a:xfrm rot="3607546">
              <a:off x="45801" y="3787511"/>
              <a:ext cx="31465" cy="57343"/>
            </a:xfrm>
            <a:custGeom>
              <a:avLst/>
              <a:gdLst/>
              <a:ahLst/>
              <a:cxnLst/>
              <a:rect l="l" t="t" r="r" b="b"/>
              <a:pathLst>
                <a:path w="1909" h="3479" extrusionOk="0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3"/>
                  </a:lnTo>
                  <a:lnTo>
                    <a:pt x="1113" y="586"/>
                  </a:lnTo>
                  <a:lnTo>
                    <a:pt x="1646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6"/>
            <p:cNvSpPr/>
            <p:nvPr/>
          </p:nvSpPr>
          <p:spPr>
            <a:xfrm rot="3607546">
              <a:off x="75719" y="3822554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795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76" y="111"/>
                    <a:pt x="294" y="179"/>
                  </a:cubicBezTo>
                  <a:cubicBezTo>
                    <a:pt x="136" y="299"/>
                    <a:pt x="31" y="479"/>
                    <a:pt x="16" y="675"/>
                  </a:cubicBezTo>
                  <a:cubicBezTo>
                    <a:pt x="1" y="780"/>
                    <a:pt x="16" y="885"/>
                    <a:pt x="46" y="983"/>
                  </a:cubicBezTo>
                  <a:lnTo>
                    <a:pt x="549" y="2741"/>
                  </a:lnTo>
                  <a:cubicBezTo>
                    <a:pt x="579" y="2869"/>
                    <a:pt x="639" y="2981"/>
                    <a:pt x="722" y="3079"/>
                  </a:cubicBezTo>
                  <a:cubicBezTo>
                    <a:pt x="857" y="3237"/>
                    <a:pt x="1045" y="3319"/>
                    <a:pt x="1248" y="3319"/>
                  </a:cubicBezTo>
                  <a:cubicBezTo>
                    <a:pt x="1338" y="3312"/>
                    <a:pt x="1428" y="3297"/>
                    <a:pt x="1518" y="3274"/>
                  </a:cubicBezTo>
                  <a:cubicBezTo>
                    <a:pt x="1616" y="3244"/>
                    <a:pt x="1706" y="3199"/>
                    <a:pt x="1789" y="3132"/>
                  </a:cubicBezTo>
                  <a:cubicBezTo>
                    <a:pt x="1864" y="3072"/>
                    <a:pt x="1932" y="2989"/>
                    <a:pt x="1977" y="2906"/>
                  </a:cubicBezTo>
                  <a:cubicBezTo>
                    <a:pt x="2022" y="2816"/>
                    <a:pt x="2052" y="2718"/>
                    <a:pt x="2059" y="2621"/>
                  </a:cubicBezTo>
                  <a:cubicBezTo>
                    <a:pt x="2074" y="2523"/>
                    <a:pt x="2067" y="2418"/>
                    <a:pt x="2037" y="2320"/>
                  </a:cubicBezTo>
                  <a:lnTo>
                    <a:pt x="1977" y="2132"/>
                  </a:lnTo>
                  <a:lnTo>
                    <a:pt x="1518" y="2260"/>
                  </a:lnTo>
                  <a:lnTo>
                    <a:pt x="1564" y="2418"/>
                  </a:lnTo>
                  <a:cubicBezTo>
                    <a:pt x="1586" y="2470"/>
                    <a:pt x="1586" y="2523"/>
                    <a:pt x="1586" y="2583"/>
                  </a:cubicBezTo>
                  <a:cubicBezTo>
                    <a:pt x="1579" y="2621"/>
                    <a:pt x="1564" y="2666"/>
                    <a:pt x="1541" y="2703"/>
                  </a:cubicBezTo>
                  <a:cubicBezTo>
                    <a:pt x="1526" y="2733"/>
                    <a:pt x="1496" y="2756"/>
                    <a:pt x="1466" y="2779"/>
                  </a:cubicBezTo>
                  <a:cubicBezTo>
                    <a:pt x="1436" y="2801"/>
                    <a:pt x="1406" y="2816"/>
                    <a:pt x="1368" y="2824"/>
                  </a:cubicBezTo>
                  <a:cubicBezTo>
                    <a:pt x="1336" y="2835"/>
                    <a:pt x="1303" y="2841"/>
                    <a:pt x="1271" y="2841"/>
                  </a:cubicBezTo>
                  <a:cubicBezTo>
                    <a:pt x="1219" y="2841"/>
                    <a:pt x="1169" y="2826"/>
                    <a:pt x="1128" y="2794"/>
                  </a:cubicBezTo>
                  <a:cubicBezTo>
                    <a:pt x="1060" y="2733"/>
                    <a:pt x="1023" y="2658"/>
                    <a:pt x="1000" y="2576"/>
                  </a:cubicBezTo>
                  <a:lnTo>
                    <a:pt x="527" y="945"/>
                  </a:lnTo>
                  <a:cubicBezTo>
                    <a:pt x="497" y="855"/>
                    <a:pt x="489" y="757"/>
                    <a:pt x="512" y="660"/>
                  </a:cubicBezTo>
                  <a:cubicBezTo>
                    <a:pt x="527" y="585"/>
                    <a:pt x="587" y="524"/>
                    <a:pt x="707" y="494"/>
                  </a:cubicBezTo>
                  <a:cubicBezTo>
                    <a:pt x="733" y="484"/>
                    <a:pt x="760" y="479"/>
                    <a:pt x="788" y="479"/>
                  </a:cubicBezTo>
                  <a:cubicBezTo>
                    <a:pt x="841" y="479"/>
                    <a:pt x="896" y="497"/>
                    <a:pt x="940" y="532"/>
                  </a:cubicBezTo>
                  <a:cubicBezTo>
                    <a:pt x="1008" y="585"/>
                    <a:pt x="1060" y="660"/>
                    <a:pt x="1083" y="742"/>
                  </a:cubicBezTo>
                  <a:lnTo>
                    <a:pt x="1128" y="893"/>
                  </a:lnTo>
                  <a:lnTo>
                    <a:pt x="1586" y="765"/>
                  </a:lnTo>
                  <a:lnTo>
                    <a:pt x="1534" y="585"/>
                  </a:lnTo>
                  <a:cubicBezTo>
                    <a:pt x="1503" y="479"/>
                    <a:pt x="1451" y="382"/>
                    <a:pt x="1391" y="292"/>
                  </a:cubicBezTo>
                  <a:cubicBezTo>
                    <a:pt x="1323" y="209"/>
                    <a:pt x="1248" y="149"/>
                    <a:pt x="1165" y="96"/>
                  </a:cubicBezTo>
                  <a:cubicBezTo>
                    <a:pt x="1075" y="44"/>
                    <a:pt x="978" y="14"/>
                    <a:pt x="880" y="6"/>
                  </a:cubicBezTo>
                  <a:cubicBezTo>
                    <a:pt x="852" y="2"/>
                    <a:pt x="823" y="0"/>
                    <a:pt x="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6"/>
            <p:cNvSpPr/>
            <p:nvPr/>
          </p:nvSpPr>
          <p:spPr>
            <a:xfrm rot="3607546">
              <a:off x="93889" y="3845201"/>
              <a:ext cx="42113" cy="56849"/>
            </a:xfrm>
            <a:custGeom>
              <a:avLst/>
              <a:gdLst/>
              <a:ahLst/>
              <a:cxnLst/>
              <a:rect l="l" t="t" r="r" b="b"/>
              <a:pathLst>
                <a:path w="2555" h="3449" extrusionOk="0">
                  <a:moveTo>
                    <a:pt x="1022" y="458"/>
                  </a:moveTo>
                  <a:cubicBezTo>
                    <a:pt x="1082" y="465"/>
                    <a:pt x="1127" y="488"/>
                    <a:pt x="1172" y="526"/>
                  </a:cubicBezTo>
                  <a:cubicBezTo>
                    <a:pt x="1217" y="563"/>
                    <a:pt x="1247" y="608"/>
                    <a:pt x="1270" y="661"/>
                  </a:cubicBezTo>
                  <a:cubicBezTo>
                    <a:pt x="1300" y="728"/>
                    <a:pt x="1330" y="804"/>
                    <a:pt x="1353" y="871"/>
                  </a:cubicBezTo>
                  <a:cubicBezTo>
                    <a:pt x="1368" y="946"/>
                    <a:pt x="1383" y="1014"/>
                    <a:pt x="1398" y="1089"/>
                  </a:cubicBezTo>
                  <a:cubicBezTo>
                    <a:pt x="1405" y="1149"/>
                    <a:pt x="1405" y="1202"/>
                    <a:pt x="1390" y="1262"/>
                  </a:cubicBezTo>
                  <a:cubicBezTo>
                    <a:pt x="1375" y="1307"/>
                    <a:pt x="1345" y="1352"/>
                    <a:pt x="1308" y="1390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64" y="1555"/>
                  </a:lnTo>
                  <a:lnTo>
                    <a:pt x="579" y="556"/>
                  </a:lnTo>
                  <a:lnTo>
                    <a:pt x="812" y="488"/>
                  </a:lnTo>
                  <a:cubicBezTo>
                    <a:pt x="879" y="465"/>
                    <a:pt x="954" y="458"/>
                    <a:pt x="1022" y="458"/>
                  </a:cubicBezTo>
                  <a:close/>
                  <a:moveTo>
                    <a:pt x="1026" y="1"/>
                  </a:moveTo>
                  <a:cubicBezTo>
                    <a:pt x="934" y="1"/>
                    <a:pt x="835" y="15"/>
                    <a:pt x="729" y="45"/>
                  </a:cubicBezTo>
                  <a:lnTo>
                    <a:pt x="0" y="255"/>
                  </a:lnTo>
                  <a:lnTo>
                    <a:pt x="917" y="3448"/>
                  </a:lnTo>
                  <a:lnTo>
                    <a:pt x="1375" y="3313"/>
                  </a:lnTo>
                  <a:lnTo>
                    <a:pt x="977" y="1953"/>
                  </a:lnTo>
                  <a:lnTo>
                    <a:pt x="1255" y="1870"/>
                  </a:lnTo>
                  <a:lnTo>
                    <a:pt x="2074" y="3118"/>
                  </a:lnTo>
                  <a:lnTo>
                    <a:pt x="2555" y="2975"/>
                  </a:lnTo>
                  <a:lnTo>
                    <a:pt x="1646" y="1660"/>
                  </a:lnTo>
                  <a:cubicBezTo>
                    <a:pt x="1758" y="1555"/>
                    <a:pt x="1834" y="1412"/>
                    <a:pt x="1856" y="1254"/>
                  </a:cubicBezTo>
                  <a:cubicBezTo>
                    <a:pt x="1879" y="1082"/>
                    <a:pt x="1856" y="909"/>
                    <a:pt x="1811" y="751"/>
                  </a:cubicBezTo>
                  <a:cubicBezTo>
                    <a:pt x="1666" y="249"/>
                    <a:pt x="1404" y="1"/>
                    <a:pt x="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6"/>
            <p:cNvSpPr/>
            <p:nvPr/>
          </p:nvSpPr>
          <p:spPr>
            <a:xfrm rot="3607546">
              <a:off x="121400" y="3867026"/>
              <a:ext cx="34828" cy="54475"/>
            </a:xfrm>
            <a:custGeom>
              <a:avLst/>
              <a:gdLst/>
              <a:ahLst/>
              <a:cxnLst/>
              <a:rect l="l" t="t" r="r" b="b"/>
              <a:pathLst>
                <a:path w="2113" h="3305" extrusionOk="0">
                  <a:moveTo>
                    <a:pt x="824" y="477"/>
                  </a:moveTo>
                  <a:cubicBezTo>
                    <a:pt x="869" y="477"/>
                    <a:pt x="916" y="486"/>
                    <a:pt x="963" y="507"/>
                  </a:cubicBezTo>
                  <a:cubicBezTo>
                    <a:pt x="1045" y="552"/>
                    <a:pt x="1105" y="627"/>
                    <a:pt x="1120" y="725"/>
                  </a:cubicBezTo>
                  <a:lnTo>
                    <a:pt x="1601" y="2408"/>
                  </a:lnTo>
                  <a:cubicBezTo>
                    <a:pt x="1631" y="2498"/>
                    <a:pt x="1624" y="2596"/>
                    <a:pt x="1579" y="2678"/>
                  </a:cubicBezTo>
                  <a:cubicBezTo>
                    <a:pt x="1534" y="2746"/>
                    <a:pt x="1466" y="2799"/>
                    <a:pt x="1383" y="2821"/>
                  </a:cubicBezTo>
                  <a:cubicBezTo>
                    <a:pt x="1354" y="2830"/>
                    <a:pt x="1322" y="2834"/>
                    <a:pt x="1289" y="2834"/>
                  </a:cubicBezTo>
                  <a:cubicBezTo>
                    <a:pt x="1239" y="2834"/>
                    <a:pt x="1188" y="2824"/>
                    <a:pt x="1143" y="2806"/>
                  </a:cubicBezTo>
                  <a:cubicBezTo>
                    <a:pt x="1060" y="2761"/>
                    <a:pt x="1000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72" y="560"/>
                    <a:pt x="640" y="515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2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3"/>
                    <a:pt x="8" y="920"/>
                    <a:pt x="46" y="1033"/>
                  </a:cubicBezTo>
                  <a:lnTo>
                    <a:pt x="534" y="2716"/>
                  </a:lnTo>
                  <a:cubicBezTo>
                    <a:pt x="564" y="2836"/>
                    <a:pt x="617" y="2949"/>
                    <a:pt x="700" y="3039"/>
                  </a:cubicBezTo>
                  <a:cubicBezTo>
                    <a:pt x="767" y="3122"/>
                    <a:pt x="850" y="3182"/>
                    <a:pt x="948" y="3227"/>
                  </a:cubicBezTo>
                  <a:cubicBezTo>
                    <a:pt x="1038" y="3272"/>
                    <a:pt x="1135" y="3295"/>
                    <a:pt x="1233" y="3302"/>
                  </a:cubicBezTo>
                  <a:cubicBezTo>
                    <a:pt x="1255" y="3304"/>
                    <a:pt x="1276" y="3305"/>
                    <a:pt x="1298" y="3305"/>
                  </a:cubicBezTo>
                  <a:cubicBezTo>
                    <a:pt x="1471" y="3305"/>
                    <a:pt x="1641" y="3251"/>
                    <a:pt x="1782" y="3144"/>
                  </a:cubicBezTo>
                  <a:cubicBezTo>
                    <a:pt x="1864" y="3084"/>
                    <a:pt x="1932" y="3017"/>
                    <a:pt x="1984" y="2926"/>
                  </a:cubicBezTo>
                  <a:cubicBezTo>
                    <a:pt x="2045" y="2836"/>
                    <a:pt x="2082" y="2739"/>
                    <a:pt x="2097" y="2633"/>
                  </a:cubicBezTo>
                  <a:cubicBezTo>
                    <a:pt x="2112" y="2513"/>
                    <a:pt x="2097" y="2393"/>
                    <a:pt x="2067" y="2273"/>
                  </a:cubicBezTo>
                  <a:lnTo>
                    <a:pt x="1579" y="590"/>
                  </a:lnTo>
                  <a:cubicBezTo>
                    <a:pt x="1549" y="469"/>
                    <a:pt x="1489" y="364"/>
                    <a:pt x="1413" y="267"/>
                  </a:cubicBezTo>
                  <a:cubicBezTo>
                    <a:pt x="1346" y="184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6"/>
            <p:cNvSpPr/>
            <p:nvPr/>
          </p:nvSpPr>
          <p:spPr>
            <a:xfrm rot="3607546">
              <a:off x="144357" y="3889065"/>
              <a:ext cx="34317" cy="54591"/>
            </a:xfrm>
            <a:custGeom>
              <a:avLst/>
              <a:gdLst/>
              <a:ahLst/>
              <a:cxnLst/>
              <a:rect l="l" t="t" r="r" b="b"/>
              <a:pathLst>
                <a:path w="2082" h="3312" extrusionOk="0">
                  <a:moveTo>
                    <a:pt x="804" y="0"/>
                  </a:moveTo>
                  <a:cubicBezTo>
                    <a:pt x="730" y="0"/>
                    <a:pt x="656" y="10"/>
                    <a:pt x="586" y="30"/>
                  </a:cubicBezTo>
                  <a:cubicBezTo>
                    <a:pt x="466" y="68"/>
                    <a:pt x="353" y="120"/>
                    <a:pt x="256" y="203"/>
                  </a:cubicBezTo>
                  <a:cubicBezTo>
                    <a:pt x="181" y="271"/>
                    <a:pt x="113" y="361"/>
                    <a:pt x="68" y="459"/>
                  </a:cubicBezTo>
                  <a:cubicBezTo>
                    <a:pt x="30" y="556"/>
                    <a:pt x="8" y="669"/>
                    <a:pt x="8" y="774"/>
                  </a:cubicBezTo>
                  <a:cubicBezTo>
                    <a:pt x="0" y="894"/>
                    <a:pt x="23" y="1015"/>
                    <a:pt x="53" y="1135"/>
                  </a:cubicBezTo>
                  <a:cubicBezTo>
                    <a:pt x="98" y="1308"/>
                    <a:pt x="181" y="1465"/>
                    <a:pt x="301" y="1601"/>
                  </a:cubicBezTo>
                  <a:cubicBezTo>
                    <a:pt x="428" y="1728"/>
                    <a:pt x="601" y="1803"/>
                    <a:pt x="789" y="1811"/>
                  </a:cubicBezTo>
                  <a:lnTo>
                    <a:pt x="1157" y="1848"/>
                  </a:lnTo>
                  <a:cubicBezTo>
                    <a:pt x="1202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1"/>
                  </a:cubicBezTo>
                  <a:cubicBezTo>
                    <a:pt x="1450" y="1969"/>
                    <a:pt x="1473" y="2006"/>
                    <a:pt x="1488" y="2051"/>
                  </a:cubicBezTo>
                  <a:cubicBezTo>
                    <a:pt x="1518" y="2119"/>
                    <a:pt x="1540" y="2187"/>
                    <a:pt x="1555" y="2254"/>
                  </a:cubicBezTo>
                  <a:cubicBezTo>
                    <a:pt x="1578" y="2329"/>
                    <a:pt x="1593" y="2397"/>
                    <a:pt x="1608" y="2457"/>
                  </a:cubicBezTo>
                  <a:cubicBezTo>
                    <a:pt x="1616" y="2510"/>
                    <a:pt x="1616" y="2562"/>
                    <a:pt x="1608" y="2615"/>
                  </a:cubicBezTo>
                  <a:cubicBezTo>
                    <a:pt x="1593" y="2667"/>
                    <a:pt x="1571" y="2705"/>
                    <a:pt x="1533" y="2743"/>
                  </a:cubicBezTo>
                  <a:cubicBezTo>
                    <a:pt x="1488" y="2780"/>
                    <a:pt x="1428" y="2810"/>
                    <a:pt x="1360" y="2825"/>
                  </a:cubicBezTo>
                  <a:cubicBezTo>
                    <a:pt x="1324" y="2840"/>
                    <a:pt x="1285" y="2848"/>
                    <a:pt x="1246" y="2848"/>
                  </a:cubicBezTo>
                  <a:cubicBezTo>
                    <a:pt x="1189" y="2848"/>
                    <a:pt x="1131" y="2831"/>
                    <a:pt x="1082" y="2795"/>
                  </a:cubicBezTo>
                  <a:cubicBezTo>
                    <a:pt x="1015" y="2743"/>
                    <a:pt x="962" y="2675"/>
                    <a:pt x="939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96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706" y="3111"/>
                    <a:pt x="782" y="3171"/>
                    <a:pt x="872" y="3223"/>
                  </a:cubicBezTo>
                  <a:cubicBezTo>
                    <a:pt x="962" y="3269"/>
                    <a:pt x="1060" y="3299"/>
                    <a:pt x="1165" y="3306"/>
                  </a:cubicBezTo>
                  <a:cubicBezTo>
                    <a:pt x="1195" y="3310"/>
                    <a:pt x="1225" y="3312"/>
                    <a:pt x="1254" y="3312"/>
                  </a:cubicBezTo>
                  <a:cubicBezTo>
                    <a:pt x="1334" y="3312"/>
                    <a:pt x="1411" y="3298"/>
                    <a:pt x="1488" y="3276"/>
                  </a:cubicBezTo>
                  <a:cubicBezTo>
                    <a:pt x="1616" y="3246"/>
                    <a:pt x="1736" y="3186"/>
                    <a:pt x="1841" y="3096"/>
                  </a:cubicBezTo>
                  <a:cubicBezTo>
                    <a:pt x="1924" y="3028"/>
                    <a:pt x="1991" y="2938"/>
                    <a:pt x="2029" y="2833"/>
                  </a:cubicBezTo>
                  <a:cubicBezTo>
                    <a:pt x="2066" y="2728"/>
                    <a:pt x="2081" y="2615"/>
                    <a:pt x="2074" y="2502"/>
                  </a:cubicBezTo>
                  <a:cubicBezTo>
                    <a:pt x="2066" y="2367"/>
                    <a:pt x="2044" y="2239"/>
                    <a:pt x="2006" y="2111"/>
                  </a:cubicBezTo>
                  <a:cubicBezTo>
                    <a:pt x="1976" y="2014"/>
                    <a:pt x="1946" y="1909"/>
                    <a:pt x="1901" y="1811"/>
                  </a:cubicBezTo>
                  <a:cubicBezTo>
                    <a:pt x="1864" y="1728"/>
                    <a:pt x="1818" y="1653"/>
                    <a:pt x="1758" y="1586"/>
                  </a:cubicBezTo>
                  <a:cubicBezTo>
                    <a:pt x="1706" y="1525"/>
                    <a:pt x="1638" y="1480"/>
                    <a:pt x="1563" y="1443"/>
                  </a:cubicBezTo>
                  <a:cubicBezTo>
                    <a:pt x="1473" y="1405"/>
                    <a:pt x="1375" y="1383"/>
                    <a:pt x="1285" y="1375"/>
                  </a:cubicBezTo>
                  <a:lnTo>
                    <a:pt x="894" y="1338"/>
                  </a:lnTo>
                  <a:cubicBezTo>
                    <a:pt x="834" y="1338"/>
                    <a:pt x="782" y="1323"/>
                    <a:pt x="729" y="1308"/>
                  </a:cubicBezTo>
                  <a:cubicBezTo>
                    <a:pt x="691" y="1300"/>
                    <a:pt x="661" y="1277"/>
                    <a:pt x="631" y="1247"/>
                  </a:cubicBezTo>
                  <a:cubicBezTo>
                    <a:pt x="601" y="1217"/>
                    <a:pt x="579" y="1187"/>
                    <a:pt x="564" y="1142"/>
                  </a:cubicBezTo>
                  <a:cubicBezTo>
                    <a:pt x="541" y="1097"/>
                    <a:pt x="526" y="1045"/>
                    <a:pt x="511" y="992"/>
                  </a:cubicBezTo>
                  <a:cubicBezTo>
                    <a:pt x="496" y="939"/>
                    <a:pt x="481" y="887"/>
                    <a:pt x="481" y="834"/>
                  </a:cubicBezTo>
                  <a:cubicBezTo>
                    <a:pt x="474" y="782"/>
                    <a:pt x="474" y="737"/>
                    <a:pt x="489" y="691"/>
                  </a:cubicBezTo>
                  <a:cubicBezTo>
                    <a:pt x="504" y="646"/>
                    <a:pt x="526" y="601"/>
                    <a:pt x="556" y="571"/>
                  </a:cubicBezTo>
                  <a:cubicBezTo>
                    <a:pt x="594" y="526"/>
                    <a:pt x="646" y="504"/>
                    <a:pt x="699" y="489"/>
                  </a:cubicBezTo>
                  <a:cubicBezTo>
                    <a:pt x="734" y="475"/>
                    <a:pt x="770" y="468"/>
                    <a:pt x="805" y="468"/>
                  </a:cubicBezTo>
                  <a:cubicBezTo>
                    <a:pt x="869" y="468"/>
                    <a:pt x="931" y="490"/>
                    <a:pt x="984" y="534"/>
                  </a:cubicBezTo>
                  <a:cubicBezTo>
                    <a:pt x="1052" y="594"/>
                    <a:pt x="1105" y="684"/>
                    <a:pt x="1135" y="782"/>
                  </a:cubicBezTo>
                  <a:lnTo>
                    <a:pt x="1165" y="879"/>
                  </a:lnTo>
                  <a:lnTo>
                    <a:pt x="1623" y="752"/>
                  </a:lnTo>
                  <a:lnTo>
                    <a:pt x="1555" y="534"/>
                  </a:lnTo>
                  <a:cubicBezTo>
                    <a:pt x="1525" y="443"/>
                    <a:pt x="1480" y="361"/>
                    <a:pt x="1420" y="286"/>
                  </a:cubicBezTo>
                  <a:cubicBezTo>
                    <a:pt x="1360" y="211"/>
                    <a:pt x="1285" y="143"/>
                    <a:pt x="1202" y="98"/>
                  </a:cubicBezTo>
                  <a:cubicBezTo>
                    <a:pt x="1112" y="45"/>
                    <a:pt x="1015" y="15"/>
                    <a:pt x="917" y="8"/>
                  </a:cubicBezTo>
                  <a:cubicBezTo>
                    <a:pt x="879" y="3"/>
                    <a:pt x="842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6"/>
            <p:cNvSpPr/>
            <p:nvPr/>
          </p:nvSpPr>
          <p:spPr>
            <a:xfrm rot="3607546">
              <a:off x="166606" y="3910491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808" y="1"/>
                  </a:moveTo>
                  <a:cubicBezTo>
                    <a:pt x="732" y="1"/>
                    <a:pt x="655" y="12"/>
                    <a:pt x="579" y="37"/>
                  </a:cubicBezTo>
                  <a:cubicBezTo>
                    <a:pt x="459" y="67"/>
                    <a:pt x="346" y="127"/>
                    <a:pt x="256" y="202"/>
                  </a:cubicBezTo>
                  <a:cubicBezTo>
                    <a:pt x="173" y="277"/>
                    <a:pt x="106" y="360"/>
                    <a:pt x="68" y="458"/>
                  </a:cubicBezTo>
                  <a:cubicBezTo>
                    <a:pt x="23" y="563"/>
                    <a:pt x="0" y="668"/>
                    <a:pt x="0" y="781"/>
                  </a:cubicBezTo>
                  <a:cubicBezTo>
                    <a:pt x="0" y="901"/>
                    <a:pt x="15" y="1021"/>
                    <a:pt x="53" y="1134"/>
                  </a:cubicBezTo>
                  <a:cubicBezTo>
                    <a:pt x="91" y="1307"/>
                    <a:pt x="181" y="1464"/>
                    <a:pt x="293" y="1600"/>
                  </a:cubicBezTo>
                  <a:cubicBezTo>
                    <a:pt x="429" y="1727"/>
                    <a:pt x="602" y="1802"/>
                    <a:pt x="782" y="1810"/>
                  </a:cubicBezTo>
                  <a:lnTo>
                    <a:pt x="1150" y="1848"/>
                  </a:lnTo>
                  <a:cubicBezTo>
                    <a:pt x="1203" y="1855"/>
                    <a:pt x="1255" y="1863"/>
                    <a:pt x="1308" y="1878"/>
                  </a:cubicBezTo>
                  <a:cubicBezTo>
                    <a:pt x="1345" y="1885"/>
                    <a:pt x="1375" y="1908"/>
                    <a:pt x="1413" y="1930"/>
                  </a:cubicBezTo>
                  <a:cubicBezTo>
                    <a:pt x="1443" y="1968"/>
                    <a:pt x="1466" y="2013"/>
                    <a:pt x="1488" y="2050"/>
                  </a:cubicBezTo>
                  <a:cubicBezTo>
                    <a:pt x="1511" y="2118"/>
                    <a:pt x="1533" y="2186"/>
                    <a:pt x="1556" y="2253"/>
                  </a:cubicBezTo>
                  <a:cubicBezTo>
                    <a:pt x="1571" y="2328"/>
                    <a:pt x="1593" y="2396"/>
                    <a:pt x="1601" y="2456"/>
                  </a:cubicBezTo>
                  <a:cubicBezTo>
                    <a:pt x="1616" y="2509"/>
                    <a:pt x="1616" y="2569"/>
                    <a:pt x="1601" y="2621"/>
                  </a:cubicBezTo>
                  <a:cubicBezTo>
                    <a:pt x="1593" y="2667"/>
                    <a:pt x="1563" y="2712"/>
                    <a:pt x="1533" y="2742"/>
                  </a:cubicBezTo>
                  <a:cubicBezTo>
                    <a:pt x="1481" y="2787"/>
                    <a:pt x="1420" y="2809"/>
                    <a:pt x="1360" y="2824"/>
                  </a:cubicBezTo>
                  <a:cubicBezTo>
                    <a:pt x="1320" y="2840"/>
                    <a:pt x="1278" y="2848"/>
                    <a:pt x="1237" y="2848"/>
                  </a:cubicBezTo>
                  <a:cubicBezTo>
                    <a:pt x="1179" y="2848"/>
                    <a:pt x="1123" y="2832"/>
                    <a:pt x="1075" y="2802"/>
                  </a:cubicBezTo>
                  <a:cubicBezTo>
                    <a:pt x="1007" y="2749"/>
                    <a:pt x="955" y="2674"/>
                    <a:pt x="932" y="2591"/>
                  </a:cubicBezTo>
                  <a:lnTo>
                    <a:pt x="895" y="2449"/>
                  </a:lnTo>
                  <a:lnTo>
                    <a:pt x="436" y="2584"/>
                  </a:lnTo>
                  <a:lnTo>
                    <a:pt x="489" y="2749"/>
                  </a:lnTo>
                  <a:cubicBezTo>
                    <a:pt x="541" y="2952"/>
                    <a:pt x="684" y="3125"/>
                    <a:pt x="864" y="3230"/>
                  </a:cubicBezTo>
                  <a:cubicBezTo>
                    <a:pt x="955" y="3275"/>
                    <a:pt x="1060" y="3305"/>
                    <a:pt x="1157" y="3313"/>
                  </a:cubicBezTo>
                  <a:cubicBezTo>
                    <a:pt x="1193" y="3317"/>
                    <a:pt x="1228" y="3320"/>
                    <a:pt x="1263" y="3320"/>
                  </a:cubicBezTo>
                  <a:cubicBezTo>
                    <a:pt x="1338" y="3320"/>
                    <a:pt x="1411" y="3308"/>
                    <a:pt x="1488" y="3283"/>
                  </a:cubicBezTo>
                  <a:cubicBezTo>
                    <a:pt x="1616" y="3253"/>
                    <a:pt x="1736" y="3192"/>
                    <a:pt x="1834" y="3102"/>
                  </a:cubicBezTo>
                  <a:cubicBezTo>
                    <a:pt x="1916" y="3035"/>
                    <a:pt x="1984" y="2945"/>
                    <a:pt x="2022" y="2839"/>
                  </a:cubicBezTo>
                  <a:cubicBezTo>
                    <a:pt x="2059" y="2734"/>
                    <a:pt x="2082" y="2621"/>
                    <a:pt x="2074" y="2509"/>
                  </a:cubicBezTo>
                  <a:cubicBezTo>
                    <a:pt x="2059" y="2373"/>
                    <a:pt x="2037" y="2246"/>
                    <a:pt x="2007" y="2118"/>
                  </a:cubicBezTo>
                  <a:cubicBezTo>
                    <a:pt x="1976" y="2020"/>
                    <a:pt x="1939" y="1915"/>
                    <a:pt x="1894" y="1818"/>
                  </a:cubicBezTo>
                  <a:cubicBezTo>
                    <a:pt x="1864" y="1735"/>
                    <a:pt x="1811" y="1660"/>
                    <a:pt x="1759" y="1592"/>
                  </a:cubicBezTo>
                  <a:cubicBezTo>
                    <a:pt x="1698" y="1532"/>
                    <a:pt x="1631" y="1487"/>
                    <a:pt x="1556" y="1449"/>
                  </a:cubicBezTo>
                  <a:cubicBezTo>
                    <a:pt x="1466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74" y="1329"/>
                    <a:pt x="722" y="1314"/>
                  </a:cubicBezTo>
                  <a:cubicBezTo>
                    <a:pt x="684" y="1307"/>
                    <a:pt x="647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19" y="1059"/>
                    <a:pt x="504" y="999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66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86" y="540"/>
                    <a:pt x="639" y="510"/>
                    <a:pt x="692" y="495"/>
                  </a:cubicBezTo>
                  <a:cubicBezTo>
                    <a:pt x="727" y="482"/>
                    <a:pt x="762" y="475"/>
                    <a:pt x="798" y="475"/>
                  </a:cubicBezTo>
                  <a:cubicBezTo>
                    <a:pt x="862" y="475"/>
                    <a:pt x="924" y="497"/>
                    <a:pt x="977" y="540"/>
                  </a:cubicBezTo>
                  <a:cubicBezTo>
                    <a:pt x="1052" y="608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50"/>
                    <a:pt x="1481" y="367"/>
                    <a:pt x="1420" y="292"/>
                  </a:cubicBezTo>
                  <a:cubicBezTo>
                    <a:pt x="1360" y="217"/>
                    <a:pt x="1285" y="150"/>
                    <a:pt x="1195" y="104"/>
                  </a:cubicBezTo>
                  <a:cubicBezTo>
                    <a:pt x="1075" y="37"/>
                    <a:pt x="943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6"/>
            <p:cNvSpPr/>
            <p:nvPr/>
          </p:nvSpPr>
          <p:spPr>
            <a:xfrm rot="3607546">
              <a:off x="228810" y="3970556"/>
              <a:ext cx="34202" cy="54706"/>
            </a:xfrm>
            <a:custGeom>
              <a:avLst/>
              <a:gdLst/>
              <a:ahLst/>
              <a:cxnLst/>
              <a:rect l="l" t="t" r="r" b="b"/>
              <a:pathLst>
                <a:path w="2075" h="3319" extrusionOk="0">
                  <a:moveTo>
                    <a:pt x="806" y="0"/>
                  </a:moveTo>
                  <a:cubicBezTo>
                    <a:pt x="726" y="0"/>
                    <a:pt x="647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4" y="484"/>
                    <a:pt x="23" y="582"/>
                    <a:pt x="16" y="679"/>
                  </a:cubicBezTo>
                  <a:cubicBezTo>
                    <a:pt x="1" y="785"/>
                    <a:pt x="16" y="890"/>
                    <a:pt x="46" y="987"/>
                  </a:cubicBezTo>
                  <a:lnTo>
                    <a:pt x="549" y="2746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66"/>
                    <a:pt x="872" y="3226"/>
                    <a:pt x="970" y="3264"/>
                  </a:cubicBezTo>
                  <a:cubicBezTo>
                    <a:pt x="1042" y="3297"/>
                    <a:pt x="1126" y="3318"/>
                    <a:pt x="1210" y="3318"/>
                  </a:cubicBezTo>
                  <a:cubicBezTo>
                    <a:pt x="1223" y="3318"/>
                    <a:pt x="1236" y="3318"/>
                    <a:pt x="1248" y="3317"/>
                  </a:cubicBezTo>
                  <a:cubicBezTo>
                    <a:pt x="1338" y="3317"/>
                    <a:pt x="1428" y="3302"/>
                    <a:pt x="1519" y="3279"/>
                  </a:cubicBezTo>
                  <a:cubicBezTo>
                    <a:pt x="1616" y="3249"/>
                    <a:pt x="1706" y="3204"/>
                    <a:pt x="1789" y="3136"/>
                  </a:cubicBezTo>
                  <a:cubicBezTo>
                    <a:pt x="1864" y="3069"/>
                    <a:pt x="1924" y="2994"/>
                    <a:pt x="1977" y="2911"/>
                  </a:cubicBezTo>
                  <a:cubicBezTo>
                    <a:pt x="2022" y="2821"/>
                    <a:pt x="2052" y="2723"/>
                    <a:pt x="2060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37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79" y="2475"/>
                    <a:pt x="1586" y="2528"/>
                    <a:pt x="1579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19" y="2738"/>
                    <a:pt x="1489" y="2761"/>
                    <a:pt x="1459" y="2783"/>
                  </a:cubicBezTo>
                  <a:cubicBezTo>
                    <a:pt x="1428" y="2806"/>
                    <a:pt x="1398" y="2821"/>
                    <a:pt x="1368" y="2828"/>
                  </a:cubicBezTo>
                  <a:cubicBezTo>
                    <a:pt x="1337" y="2840"/>
                    <a:pt x="1302" y="2846"/>
                    <a:pt x="1269" y="2846"/>
                  </a:cubicBezTo>
                  <a:cubicBezTo>
                    <a:pt x="1215" y="2846"/>
                    <a:pt x="1162" y="2830"/>
                    <a:pt x="1120" y="2798"/>
                  </a:cubicBezTo>
                  <a:cubicBezTo>
                    <a:pt x="1060" y="2738"/>
                    <a:pt x="1015" y="2663"/>
                    <a:pt x="993" y="2580"/>
                  </a:cubicBezTo>
                  <a:lnTo>
                    <a:pt x="527" y="950"/>
                  </a:lnTo>
                  <a:cubicBezTo>
                    <a:pt x="497" y="860"/>
                    <a:pt x="489" y="762"/>
                    <a:pt x="504" y="664"/>
                  </a:cubicBezTo>
                  <a:cubicBezTo>
                    <a:pt x="519" y="589"/>
                    <a:pt x="587" y="529"/>
                    <a:pt x="700" y="499"/>
                  </a:cubicBezTo>
                  <a:cubicBezTo>
                    <a:pt x="728" y="489"/>
                    <a:pt x="756" y="484"/>
                    <a:pt x="784" y="484"/>
                  </a:cubicBezTo>
                  <a:cubicBezTo>
                    <a:pt x="837" y="484"/>
                    <a:pt x="888" y="502"/>
                    <a:pt x="933" y="537"/>
                  </a:cubicBezTo>
                  <a:cubicBezTo>
                    <a:pt x="1008" y="589"/>
                    <a:pt x="1053" y="664"/>
                    <a:pt x="1075" y="747"/>
                  </a:cubicBezTo>
                  <a:lnTo>
                    <a:pt x="1120" y="897"/>
                  </a:lnTo>
                  <a:lnTo>
                    <a:pt x="1579" y="770"/>
                  </a:lnTo>
                  <a:lnTo>
                    <a:pt x="1526" y="589"/>
                  </a:lnTo>
                  <a:cubicBezTo>
                    <a:pt x="1496" y="484"/>
                    <a:pt x="1451" y="386"/>
                    <a:pt x="1383" y="296"/>
                  </a:cubicBezTo>
                  <a:cubicBezTo>
                    <a:pt x="1323" y="214"/>
                    <a:pt x="1248" y="146"/>
                    <a:pt x="1158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0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6"/>
            <p:cNvSpPr/>
            <p:nvPr/>
          </p:nvSpPr>
          <p:spPr>
            <a:xfrm rot="3607546">
              <a:off x="246889" y="3993167"/>
              <a:ext cx="42245" cy="56783"/>
            </a:xfrm>
            <a:custGeom>
              <a:avLst/>
              <a:gdLst/>
              <a:ahLst/>
              <a:cxnLst/>
              <a:rect l="l" t="t" r="r" b="b"/>
              <a:pathLst>
                <a:path w="2563" h="3445" extrusionOk="0">
                  <a:moveTo>
                    <a:pt x="1030" y="462"/>
                  </a:moveTo>
                  <a:cubicBezTo>
                    <a:pt x="1083" y="469"/>
                    <a:pt x="1135" y="492"/>
                    <a:pt x="1181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1" y="800"/>
                    <a:pt x="1353" y="875"/>
                  </a:cubicBezTo>
                  <a:cubicBezTo>
                    <a:pt x="1376" y="942"/>
                    <a:pt x="1391" y="1018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2"/>
                    <a:pt x="1030" y="462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44"/>
                  </a:lnTo>
                  <a:lnTo>
                    <a:pt x="1383" y="3317"/>
                  </a:lnTo>
                  <a:lnTo>
                    <a:pt x="993" y="1957"/>
                  </a:lnTo>
                  <a:lnTo>
                    <a:pt x="1263" y="1874"/>
                  </a:lnTo>
                  <a:lnTo>
                    <a:pt x="2075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6"/>
            <p:cNvSpPr/>
            <p:nvPr/>
          </p:nvSpPr>
          <p:spPr>
            <a:xfrm rot="3607546">
              <a:off x="274209" y="4008903"/>
              <a:ext cx="22680" cy="54871"/>
            </a:xfrm>
            <a:custGeom>
              <a:avLst/>
              <a:gdLst/>
              <a:ahLst/>
              <a:cxnLst/>
              <a:rect l="l" t="t" r="r" b="b"/>
              <a:pathLst>
                <a:path w="1376" h="3329" extrusionOk="0">
                  <a:moveTo>
                    <a:pt x="459" y="1"/>
                  </a:moveTo>
                  <a:lnTo>
                    <a:pt x="1" y="136"/>
                  </a:lnTo>
                  <a:lnTo>
                    <a:pt x="925" y="3329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6"/>
            <p:cNvSpPr/>
            <p:nvPr/>
          </p:nvSpPr>
          <p:spPr>
            <a:xfrm rot="3607546">
              <a:off x="281785" y="4025180"/>
              <a:ext cx="49069" cy="62305"/>
            </a:xfrm>
            <a:custGeom>
              <a:avLst/>
              <a:gdLst/>
              <a:ahLst/>
              <a:cxnLst/>
              <a:rect l="l" t="t" r="r" b="b"/>
              <a:pathLst>
                <a:path w="2977" h="3780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87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6"/>
            <p:cNvSpPr/>
            <p:nvPr/>
          </p:nvSpPr>
          <p:spPr>
            <a:xfrm rot="3607546">
              <a:off x="313668" y="4052127"/>
              <a:ext cx="37548" cy="59091"/>
            </a:xfrm>
            <a:custGeom>
              <a:avLst/>
              <a:gdLst/>
              <a:ahLst/>
              <a:cxnLst/>
              <a:rect l="l" t="t" r="r" b="b"/>
              <a:pathLst>
                <a:path w="2278" h="3585" extrusionOk="0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77" y="3194"/>
                  </a:lnTo>
                  <a:lnTo>
                    <a:pt x="2150" y="2736"/>
                  </a:lnTo>
                  <a:lnTo>
                    <a:pt x="1240" y="2999"/>
                  </a:lnTo>
                  <a:lnTo>
                    <a:pt x="970" y="2060"/>
                  </a:lnTo>
                  <a:lnTo>
                    <a:pt x="1759" y="1827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6"/>
            <p:cNvSpPr/>
            <p:nvPr/>
          </p:nvSpPr>
          <p:spPr>
            <a:xfrm rot="3607546">
              <a:off x="345755" y="4083821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02" y="0"/>
                  </a:moveTo>
                  <a:cubicBezTo>
                    <a:pt x="729" y="0"/>
                    <a:pt x="654" y="10"/>
                    <a:pt x="579" y="30"/>
                  </a:cubicBezTo>
                  <a:cubicBezTo>
                    <a:pt x="459" y="60"/>
                    <a:pt x="353" y="121"/>
                    <a:pt x="256" y="203"/>
                  </a:cubicBezTo>
                  <a:cubicBezTo>
                    <a:pt x="173" y="271"/>
                    <a:pt x="113" y="361"/>
                    <a:pt x="68" y="459"/>
                  </a:cubicBezTo>
                  <a:cubicBezTo>
                    <a:pt x="23" y="556"/>
                    <a:pt x="8" y="669"/>
                    <a:pt x="8" y="774"/>
                  </a:cubicBezTo>
                  <a:cubicBezTo>
                    <a:pt x="0" y="894"/>
                    <a:pt x="15" y="1015"/>
                    <a:pt x="53" y="1127"/>
                  </a:cubicBezTo>
                  <a:cubicBezTo>
                    <a:pt x="98" y="1300"/>
                    <a:pt x="181" y="1465"/>
                    <a:pt x="301" y="1601"/>
                  </a:cubicBezTo>
                  <a:cubicBezTo>
                    <a:pt x="429" y="1728"/>
                    <a:pt x="601" y="1796"/>
                    <a:pt x="789" y="1804"/>
                  </a:cubicBezTo>
                  <a:lnTo>
                    <a:pt x="1150" y="1849"/>
                  </a:lnTo>
                  <a:cubicBezTo>
                    <a:pt x="1203" y="1849"/>
                    <a:pt x="1255" y="1864"/>
                    <a:pt x="1308" y="1871"/>
                  </a:cubicBezTo>
                  <a:cubicBezTo>
                    <a:pt x="1345" y="1886"/>
                    <a:pt x="1383" y="1901"/>
                    <a:pt x="1413" y="1931"/>
                  </a:cubicBezTo>
                  <a:cubicBezTo>
                    <a:pt x="1443" y="1961"/>
                    <a:pt x="1473" y="2006"/>
                    <a:pt x="1488" y="2051"/>
                  </a:cubicBezTo>
                  <a:cubicBezTo>
                    <a:pt x="1511" y="2104"/>
                    <a:pt x="1533" y="2172"/>
                    <a:pt x="1556" y="2254"/>
                  </a:cubicBezTo>
                  <a:cubicBezTo>
                    <a:pt x="1578" y="2322"/>
                    <a:pt x="1593" y="2390"/>
                    <a:pt x="1601" y="2457"/>
                  </a:cubicBezTo>
                  <a:cubicBezTo>
                    <a:pt x="1616" y="2510"/>
                    <a:pt x="1616" y="2562"/>
                    <a:pt x="1601" y="2615"/>
                  </a:cubicBezTo>
                  <a:cubicBezTo>
                    <a:pt x="1593" y="2660"/>
                    <a:pt x="1571" y="2705"/>
                    <a:pt x="1533" y="2735"/>
                  </a:cubicBezTo>
                  <a:cubicBezTo>
                    <a:pt x="1481" y="2780"/>
                    <a:pt x="1420" y="2810"/>
                    <a:pt x="1360" y="2825"/>
                  </a:cubicBezTo>
                  <a:cubicBezTo>
                    <a:pt x="1326" y="2840"/>
                    <a:pt x="1290" y="2846"/>
                    <a:pt x="1254" y="2846"/>
                  </a:cubicBezTo>
                  <a:cubicBezTo>
                    <a:pt x="1194" y="2846"/>
                    <a:pt x="1134" y="2828"/>
                    <a:pt x="1082" y="2795"/>
                  </a:cubicBezTo>
                  <a:cubicBezTo>
                    <a:pt x="1015" y="2743"/>
                    <a:pt x="962" y="2668"/>
                    <a:pt x="940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89" y="2750"/>
                  </a:lnTo>
                  <a:cubicBezTo>
                    <a:pt x="519" y="2848"/>
                    <a:pt x="571" y="2946"/>
                    <a:pt x="639" y="3028"/>
                  </a:cubicBezTo>
                  <a:cubicBezTo>
                    <a:pt x="767" y="3193"/>
                    <a:pt x="955" y="3291"/>
                    <a:pt x="1165" y="3314"/>
                  </a:cubicBezTo>
                  <a:cubicBezTo>
                    <a:pt x="1190" y="3315"/>
                    <a:pt x="1215" y="3316"/>
                    <a:pt x="1240" y="3316"/>
                  </a:cubicBezTo>
                  <a:cubicBezTo>
                    <a:pt x="1323" y="3316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40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0"/>
                    <a:pt x="1563" y="1450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15"/>
                  </a:cubicBezTo>
                  <a:cubicBezTo>
                    <a:pt x="692" y="1300"/>
                    <a:pt x="654" y="1278"/>
                    <a:pt x="624" y="1255"/>
                  </a:cubicBezTo>
                  <a:cubicBezTo>
                    <a:pt x="594" y="1225"/>
                    <a:pt x="571" y="1187"/>
                    <a:pt x="556" y="1150"/>
                  </a:cubicBezTo>
                  <a:cubicBezTo>
                    <a:pt x="541" y="1097"/>
                    <a:pt x="519" y="1045"/>
                    <a:pt x="504" y="992"/>
                  </a:cubicBezTo>
                  <a:cubicBezTo>
                    <a:pt x="489" y="939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6"/>
                    <a:pt x="519" y="609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29" y="476"/>
                    <a:pt x="762" y="470"/>
                    <a:pt x="795" y="470"/>
                  </a:cubicBezTo>
                  <a:cubicBezTo>
                    <a:pt x="860" y="470"/>
                    <a:pt x="927" y="494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9"/>
                  </a:lnTo>
                  <a:lnTo>
                    <a:pt x="1556" y="534"/>
                  </a:lnTo>
                  <a:cubicBezTo>
                    <a:pt x="1526" y="444"/>
                    <a:pt x="1481" y="361"/>
                    <a:pt x="1420" y="286"/>
                  </a:cubicBezTo>
                  <a:cubicBezTo>
                    <a:pt x="1360" y="211"/>
                    <a:pt x="1285" y="143"/>
                    <a:pt x="1203" y="98"/>
                  </a:cubicBezTo>
                  <a:cubicBezTo>
                    <a:pt x="1112" y="45"/>
                    <a:pt x="1015" y="15"/>
                    <a:pt x="909" y="8"/>
                  </a:cubicBezTo>
                  <a:cubicBezTo>
                    <a:pt x="874" y="3"/>
                    <a:pt x="839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6"/>
            <p:cNvSpPr/>
            <p:nvPr/>
          </p:nvSpPr>
          <p:spPr>
            <a:xfrm rot="3607546">
              <a:off x="367980" y="4105156"/>
              <a:ext cx="34185" cy="54673"/>
            </a:xfrm>
            <a:custGeom>
              <a:avLst/>
              <a:gdLst/>
              <a:ahLst/>
              <a:cxnLst/>
              <a:rect l="l" t="t" r="r" b="b"/>
              <a:pathLst>
                <a:path w="2074" h="3317" extrusionOk="0">
                  <a:moveTo>
                    <a:pt x="805" y="0"/>
                  </a:moveTo>
                  <a:cubicBezTo>
                    <a:pt x="725" y="0"/>
                    <a:pt x="646" y="10"/>
                    <a:pt x="571" y="33"/>
                  </a:cubicBezTo>
                  <a:cubicBezTo>
                    <a:pt x="466" y="63"/>
                    <a:pt x="368" y="108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1"/>
                    <a:pt x="15" y="672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8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13"/>
                    <a:pt x="2059" y="2723"/>
                    <a:pt x="2066" y="2625"/>
                  </a:cubicBezTo>
                  <a:cubicBezTo>
                    <a:pt x="2074" y="2520"/>
                    <a:pt x="2066" y="2422"/>
                    <a:pt x="2044" y="2325"/>
                  </a:cubicBezTo>
                  <a:lnTo>
                    <a:pt x="1976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85" y="2475"/>
                    <a:pt x="1585" y="2527"/>
                    <a:pt x="1585" y="2587"/>
                  </a:cubicBezTo>
                  <a:cubicBezTo>
                    <a:pt x="1578" y="2625"/>
                    <a:pt x="1563" y="2670"/>
                    <a:pt x="1540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68" y="2828"/>
                  </a:cubicBezTo>
                  <a:cubicBezTo>
                    <a:pt x="1337" y="2839"/>
                    <a:pt x="1305" y="2845"/>
                    <a:pt x="1274" y="2845"/>
                  </a:cubicBezTo>
                  <a:cubicBezTo>
                    <a:pt x="1221" y="2845"/>
                    <a:pt x="1170" y="2828"/>
                    <a:pt x="1127" y="2790"/>
                  </a:cubicBezTo>
                  <a:cubicBezTo>
                    <a:pt x="1059" y="2738"/>
                    <a:pt x="1022" y="2663"/>
                    <a:pt x="999" y="2580"/>
                  </a:cubicBezTo>
                  <a:lnTo>
                    <a:pt x="526" y="950"/>
                  </a:lnTo>
                  <a:cubicBezTo>
                    <a:pt x="496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8"/>
                    <a:pt x="760" y="483"/>
                    <a:pt x="787" y="483"/>
                  </a:cubicBezTo>
                  <a:cubicBezTo>
                    <a:pt x="841" y="483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2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22" y="213"/>
                    <a:pt x="1247" y="146"/>
                    <a:pt x="1165" y="101"/>
                  </a:cubicBezTo>
                  <a:cubicBezTo>
                    <a:pt x="1074" y="48"/>
                    <a:pt x="977" y="18"/>
                    <a:pt x="879" y="3"/>
                  </a:cubicBezTo>
                  <a:cubicBezTo>
                    <a:pt x="854" y="1"/>
                    <a:pt x="829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6"/>
            <p:cNvSpPr/>
            <p:nvPr/>
          </p:nvSpPr>
          <p:spPr>
            <a:xfrm rot="3607546">
              <a:off x="388148" y="4124208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0" y="1"/>
                  </a:moveTo>
                  <a:lnTo>
                    <a:pt x="1" y="391"/>
                  </a:lnTo>
                  <a:lnTo>
                    <a:pt x="925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6"/>
            <p:cNvSpPr/>
            <p:nvPr/>
          </p:nvSpPr>
          <p:spPr>
            <a:xfrm rot="3607546">
              <a:off x="407582" y="414430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36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18" y="3652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6"/>
            <p:cNvSpPr/>
            <p:nvPr/>
          </p:nvSpPr>
          <p:spPr>
            <a:xfrm rot="3607546">
              <a:off x="432666" y="4167103"/>
              <a:ext cx="37531" cy="59206"/>
            </a:xfrm>
            <a:custGeom>
              <a:avLst/>
              <a:gdLst/>
              <a:ahLst/>
              <a:cxnLst/>
              <a:rect l="l" t="t" r="r" b="b"/>
              <a:pathLst>
                <a:path w="2277" h="3592" extrusionOk="0">
                  <a:moveTo>
                    <a:pt x="1360" y="0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3006"/>
                  </a:lnTo>
                  <a:lnTo>
                    <a:pt x="969" y="2067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6"/>
            <p:cNvSpPr/>
            <p:nvPr/>
          </p:nvSpPr>
          <p:spPr>
            <a:xfrm rot="3607546">
              <a:off x="210818" y="3965120"/>
              <a:ext cx="9972" cy="8241"/>
            </a:xfrm>
            <a:custGeom>
              <a:avLst/>
              <a:gdLst/>
              <a:ahLst/>
              <a:cxnLst/>
              <a:rect l="l" t="t" r="r" b="b"/>
              <a:pathLst>
                <a:path w="605" h="500" extrusionOk="0">
                  <a:moveTo>
                    <a:pt x="316" y="0"/>
                  </a:moveTo>
                  <a:cubicBezTo>
                    <a:pt x="293" y="0"/>
                    <a:pt x="271" y="3"/>
                    <a:pt x="249" y="10"/>
                  </a:cubicBezTo>
                  <a:cubicBezTo>
                    <a:pt x="31" y="70"/>
                    <a:pt x="1" y="356"/>
                    <a:pt x="196" y="468"/>
                  </a:cubicBezTo>
                  <a:cubicBezTo>
                    <a:pt x="234" y="490"/>
                    <a:pt x="274" y="499"/>
                    <a:pt x="313" y="499"/>
                  </a:cubicBezTo>
                  <a:cubicBezTo>
                    <a:pt x="466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6"/>
            <p:cNvSpPr/>
            <p:nvPr/>
          </p:nvSpPr>
          <p:spPr>
            <a:xfrm rot="3607546">
              <a:off x="475157" y="4220785"/>
              <a:ext cx="9972" cy="8159"/>
            </a:xfrm>
            <a:custGeom>
              <a:avLst/>
              <a:gdLst/>
              <a:ahLst/>
              <a:cxnLst/>
              <a:rect l="l" t="t" r="r" b="b"/>
              <a:pathLst>
                <a:path w="605" h="495" extrusionOk="0">
                  <a:moveTo>
                    <a:pt x="321" y="1"/>
                  </a:moveTo>
                  <a:cubicBezTo>
                    <a:pt x="297" y="1"/>
                    <a:pt x="273" y="4"/>
                    <a:pt x="249" y="13"/>
                  </a:cubicBezTo>
                  <a:cubicBezTo>
                    <a:pt x="31" y="73"/>
                    <a:pt x="1" y="359"/>
                    <a:pt x="196" y="464"/>
                  </a:cubicBezTo>
                  <a:cubicBezTo>
                    <a:pt x="236" y="485"/>
                    <a:pt x="276" y="495"/>
                    <a:pt x="316" y="495"/>
                  </a:cubicBezTo>
                  <a:cubicBezTo>
                    <a:pt x="471" y="495"/>
                    <a:pt x="605" y="346"/>
                    <a:pt x="557" y="178"/>
                  </a:cubicBezTo>
                  <a:cubicBezTo>
                    <a:pt x="520" y="75"/>
                    <a:pt x="424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6"/>
            <p:cNvSpPr/>
            <p:nvPr/>
          </p:nvSpPr>
          <p:spPr>
            <a:xfrm rot="3607546">
              <a:off x="490843" y="4225860"/>
              <a:ext cx="36806" cy="56651"/>
            </a:xfrm>
            <a:custGeom>
              <a:avLst/>
              <a:gdLst/>
              <a:ahLst/>
              <a:cxnLst/>
              <a:rect l="l" t="t" r="r" b="b"/>
              <a:pathLst>
                <a:path w="2233" h="3437" extrusionOk="0">
                  <a:moveTo>
                    <a:pt x="924" y="453"/>
                  </a:moveTo>
                  <a:cubicBezTo>
                    <a:pt x="985" y="453"/>
                    <a:pt x="1045" y="468"/>
                    <a:pt x="1098" y="499"/>
                  </a:cubicBezTo>
                  <a:cubicBezTo>
                    <a:pt x="1180" y="566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06" y="2632"/>
                  </a:cubicBezTo>
                  <a:cubicBezTo>
                    <a:pt x="1661" y="2723"/>
                    <a:pt x="1571" y="2790"/>
                    <a:pt x="1466" y="2813"/>
                  </a:cubicBezTo>
                  <a:lnTo>
                    <a:pt x="1255" y="2865"/>
                  </a:lnTo>
                  <a:lnTo>
                    <a:pt x="587" y="536"/>
                  </a:lnTo>
                  <a:lnTo>
                    <a:pt x="797" y="476"/>
                  </a:lnTo>
                  <a:cubicBezTo>
                    <a:pt x="838" y="460"/>
                    <a:pt x="881" y="453"/>
                    <a:pt x="924" y="453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36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17" y="2670"/>
                    <a:pt x="2232" y="2430"/>
                    <a:pt x="2142" y="2129"/>
                  </a:cubicBezTo>
                  <a:lnTo>
                    <a:pt x="1714" y="634"/>
                  </a:lnTo>
                  <a:cubicBezTo>
                    <a:pt x="1661" y="408"/>
                    <a:pt x="1526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6"/>
            <p:cNvSpPr/>
            <p:nvPr/>
          </p:nvSpPr>
          <p:spPr>
            <a:xfrm rot="3607546">
              <a:off x="517213" y="4249800"/>
              <a:ext cx="34811" cy="54459"/>
            </a:xfrm>
            <a:custGeom>
              <a:avLst/>
              <a:gdLst/>
              <a:ahLst/>
              <a:cxnLst/>
              <a:rect l="l" t="t" r="r" b="b"/>
              <a:pathLst>
                <a:path w="2112" h="3304" extrusionOk="0">
                  <a:moveTo>
                    <a:pt x="817" y="476"/>
                  </a:moveTo>
                  <a:cubicBezTo>
                    <a:pt x="863" y="476"/>
                    <a:pt x="911" y="486"/>
                    <a:pt x="954" y="506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7"/>
                    <a:pt x="1631" y="2594"/>
                    <a:pt x="1586" y="2677"/>
                  </a:cubicBezTo>
                  <a:cubicBezTo>
                    <a:pt x="1540" y="2745"/>
                    <a:pt x="1473" y="2797"/>
                    <a:pt x="1390" y="2820"/>
                  </a:cubicBezTo>
                  <a:cubicBezTo>
                    <a:pt x="1354" y="2830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60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4"/>
                    <a:pt x="474" y="716"/>
                    <a:pt x="526" y="633"/>
                  </a:cubicBezTo>
                  <a:cubicBezTo>
                    <a:pt x="590" y="532"/>
                    <a:pt x="703" y="476"/>
                    <a:pt x="817" y="476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14"/>
                  </a:lnTo>
                  <a:cubicBezTo>
                    <a:pt x="564" y="2835"/>
                    <a:pt x="624" y="2947"/>
                    <a:pt x="699" y="3038"/>
                  </a:cubicBezTo>
                  <a:cubicBezTo>
                    <a:pt x="767" y="3120"/>
                    <a:pt x="849" y="3180"/>
                    <a:pt x="947" y="3225"/>
                  </a:cubicBezTo>
                  <a:cubicBezTo>
                    <a:pt x="1037" y="3270"/>
                    <a:pt x="1135" y="3293"/>
                    <a:pt x="1232" y="3301"/>
                  </a:cubicBezTo>
                  <a:cubicBezTo>
                    <a:pt x="1255" y="3302"/>
                    <a:pt x="1278" y="3303"/>
                    <a:pt x="1302" y="3303"/>
                  </a:cubicBezTo>
                  <a:cubicBezTo>
                    <a:pt x="1376" y="3303"/>
                    <a:pt x="1451" y="3293"/>
                    <a:pt x="1525" y="3270"/>
                  </a:cubicBezTo>
                  <a:cubicBezTo>
                    <a:pt x="1623" y="3248"/>
                    <a:pt x="1706" y="3203"/>
                    <a:pt x="1788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44" y="2835"/>
                    <a:pt x="2081" y="2737"/>
                    <a:pt x="2096" y="2632"/>
                  </a:cubicBezTo>
                  <a:cubicBezTo>
                    <a:pt x="2111" y="2512"/>
                    <a:pt x="2104" y="2391"/>
                    <a:pt x="2066" y="2271"/>
                  </a:cubicBezTo>
                  <a:lnTo>
                    <a:pt x="1586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6"/>
            <p:cNvSpPr/>
            <p:nvPr/>
          </p:nvSpPr>
          <p:spPr>
            <a:xfrm rot="3607546">
              <a:off x="547642" y="4279619"/>
              <a:ext cx="41388" cy="60195"/>
            </a:xfrm>
            <a:custGeom>
              <a:avLst/>
              <a:gdLst/>
              <a:ahLst/>
              <a:cxnLst/>
              <a:rect l="l" t="t" r="r" b="b"/>
              <a:pathLst>
                <a:path w="2511" h="3652" extrusionOk="0">
                  <a:moveTo>
                    <a:pt x="1594" y="0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6"/>
            <p:cNvSpPr/>
            <p:nvPr/>
          </p:nvSpPr>
          <p:spPr>
            <a:xfrm rot="3607546">
              <a:off x="574701" y="4305405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1" y="473"/>
                  </a:moveTo>
                  <a:cubicBezTo>
                    <a:pt x="869" y="473"/>
                    <a:pt x="918" y="485"/>
                    <a:pt x="962" y="507"/>
                  </a:cubicBezTo>
                  <a:cubicBezTo>
                    <a:pt x="1044" y="544"/>
                    <a:pt x="1104" y="627"/>
                    <a:pt x="1120" y="725"/>
                  </a:cubicBezTo>
                  <a:lnTo>
                    <a:pt x="1600" y="2408"/>
                  </a:lnTo>
                  <a:cubicBezTo>
                    <a:pt x="1638" y="2498"/>
                    <a:pt x="1630" y="2595"/>
                    <a:pt x="1578" y="2678"/>
                  </a:cubicBezTo>
                  <a:cubicBezTo>
                    <a:pt x="1533" y="2753"/>
                    <a:pt x="1465" y="2798"/>
                    <a:pt x="1390" y="2821"/>
                  </a:cubicBezTo>
                  <a:cubicBezTo>
                    <a:pt x="1357" y="2830"/>
                    <a:pt x="1325" y="2834"/>
                    <a:pt x="1293" y="2834"/>
                  </a:cubicBezTo>
                  <a:cubicBezTo>
                    <a:pt x="1243" y="2834"/>
                    <a:pt x="1195" y="2824"/>
                    <a:pt x="1150" y="2806"/>
                  </a:cubicBezTo>
                  <a:cubicBezTo>
                    <a:pt x="1059" y="2761"/>
                    <a:pt x="999" y="2678"/>
                    <a:pt x="984" y="2588"/>
                  </a:cubicBezTo>
                  <a:lnTo>
                    <a:pt x="503" y="897"/>
                  </a:lnTo>
                  <a:cubicBezTo>
                    <a:pt x="466" y="807"/>
                    <a:pt x="481" y="710"/>
                    <a:pt x="526" y="627"/>
                  </a:cubicBezTo>
                  <a:cubicBezTo>
                    <a:pt x="571" y="559"/>
                    <a:pt x="639" y="507"/>
                    <a:pt x="721" y="492"/>
                  </a:cubicBezTo>
                  <a:cubicBezTo>
                    <a:pt x="753" y="479"/>
                    <a:pt x="787" y="473"/>
                    <a:pt x="821" y="473"/>
                  </a:cubicBezTo>
                  <a:close/>
                  <a:moveTo>
                    <a:pt x="810" y="1"/>
                  </a:moveTo>
                  <a:cubicBezTo>
                    <a:pt x="735" y="1"/>
                    <a:pt x="661" y="10"/>
                    <a:pt x="586" y="33"/>
                  </a:cubicBezTo>
                  <a:cubicBezTo>
                    <a:pt x="496" y="63"/>
                    <a:pt x="406" y="108"/>
                    <a:pt x="323" y="161"/>
                  </a:cubicBezTo>
                  <a:cubicBezTo>
                    <a:pt x="240" y="221"/>
                    <a:pt x="173" y="296"/>
                    <a:pt x="120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8" y="920"/>
                    <a:pt x="45" y="1033"/>
                  </a:cubicBezTo>
                  <a:lnTo>
                    <a:pt x="533" y="2723"/>
                  </a:lnTo>
                  <a:cubicBezTo>
                    <a:pt x="564" y="2843"/>
                    <a:pt x="616" y="2949"/>
                    <a:pt x="699" y="3046"/>
                  </a:cubicBezTo>
                  <a:cubicBezTo>
                    <a:pt x="766" y="3129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4" y="3311"/>
                  </a:cubicBezTo>
                  <a:cubicBezTo>
                    <a:pt x="1364" y="3311"/>
                    <a:pt x="1445" y="3298"/>
                    <a:pt x="1525" y="3279"/>
                  </a:cubicBezTo>
                  <a:cubicBezTo>
                    <a:pt x="1615" y="3249"/>
                    <a:pt x="1706" y="3204"/>
                    <a:pt x="1781" y="3151"/>
                  </a:cubicBezTo>
                  <a:cubicBezTo>
                    <a:pt x="1863" y="3091"/>
                    <a:pt x="1931" y="3016"/>
                    <a:pt x="1991" y="2933"/>
                  </a:cubicBezTo>
                  <a:cubicBezTo>
                    <a:pt x="2044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89"/>
                  </a:lnTo>
                  <a:cubicBezTo>
                    <a:pt x="1548" y="477"/>
                    <a:pt x="1488" y="364"/>
                    <a:pt x="1413" y="274"/>
                  </a:cubicBezTo>
                  <a:cubicBezTo>
                    <a:pt x="1345" y="191"/>
                    <a:pt x="1262" y="123"/>
                    <a:pt x="1165" y="78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6"/>
            <p:cNvSpPr/>
            <p:nvPr/>
          </p:nvSpPr>
          <p:spPr>
            <a:xfrm rot="3607546">
              <a:off x="595285" y="4318932"/>
              <a:ext cx="31465" cy="57343"/>
            </a:xfrm>
            <a:custGeom>
              <a:avLst/>
              <a:gdLst/>
              <a:ahLst/>
              <a:cxnLst/>
              <a:rect l="l" t="t" r="r" b="b"/>
              <a:pathLst>
                <a:path w="1909" h="3479" extrusionOk="0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4"/>
                  </a:lnTo>
                  <a:lnTo>
                    <a:pt x="1113" y="586"/>
                  </a:lnTo>
                  <a:lnTo>
                    <a:pt x="1639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6"/>
            <p:cNvSpPr/>
            <p:nvPr/>
          </p:nvSpPr>
          <p:spPr>
            <a:xfrm rot="3607546">
              <a:off x="625359" y="4354031"/>
              <a:ext cx="34070" cy="54657"/>
            </a:xfrm>
            <a:custGeom>
              <a:avLst/>
              <a:gdLst/>
              <a:ahLst/>
              <a:cxnLst/>
              <a:rect l="l" t="t" r="r" b="b"/>
              <a:pathLst>
                <a:path w="2067" h="3316" extrusionOk="0">
                  <a:moveTo>
                    <a:pt x="774" y="1"/>
                  </a:moveTo>
                  <a:cubicBezTo>
                    <a:pt x="705" y="1"/>
                    <a:pt x="636" y="11"/>
                    <a:pt x="571" y="31"/>
                  </a:cubicBezTo>
                  <a:cubicBezTo>
                    <a:pt x="466" y="61"/>
                    <a:pt x="368" y="113"/>
                    <a:pt x="278" y="173"/>
                  </a:cubicBezTo>
                  <a:cubicBezTo>
                    <a:pt x="203" y="234"/>
                    <a:pt x="143" y="309"/>
                    <a:pt x="90" y="399"/>
                  </a:cubicBezTo>
                  <a:cubicBezTo>
                    <a:pt x="45" y="482"/>
                    <a:pt x="15" y="579"/>
                    <a:pt x="8" y="677"/>
                  </a:cubicBezTo>
                  <a:cubicBezTo>
                    <a:pt x="0" y="782"/>
                    <a:pt x="8" y="887"/>
                    <a:pt x="38" y="985"/>
                  </a:cubicBezTo>
                  <a:lnTo>
                    <a:pt x="549" y="2743"/>
                  </a:lnTo>
                  <a:cubicBezTo>
                    <a:pt x="571" y="2871"/>
                    <a:pt x="631" y="2983"/>
                    <a:pt x="714" y="3081"/>
                  </a:cubicBezTo>
                  <a:cubicBezTo>
                    <a:pt x="782" y="3164"/>
                    <a:pt x="864" y="3224"/>
                    <a:pt x="955" y="3261"/>
                  </a:cubicBezTo>
                  <a:cubicBezTo>
                    <a:pt x="1033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1" y="3276"/>
                  </a:cubicBezTo>
                  <a:cubicBezTo>
                    <a:pt x="1608" y="3246"/>
                    <a:pt x="1706" y="3201"/>
                    <a:pt x="1781" y="3134"/>
                  </a:cubicBezTo>
                  <a:cubicBezTo>
                    <a:pt x="1856" y="3066"/>
                    <a:pt x="1924" y="2991"/>
                    <a:pt x="1969" y="2908"/>
                  </a:cubicBezTo>
                  <a:cubicBezTo>
                    <a:pt x="2014" y="2818"/>
                    <a:pt x="2044" y="2720"/>
                    <a:pt x="2059" y="2623"/>
                  </a:cubicBezTo>
                  <a:cubicBezTo>
                    <a:pt x="2067" y="2525"/>
                    <a:pt x="2059" y="2420"/>
                    <a:pt x="2029" y="2330"/>
                  </a:cubicBezTo>
                  <a:lnTo>
                    <a:pt x="1969" y="2127"/>
                  </a:lnTo>
                  <a:lnTo>
                    <a:pt x="1518" y="2255"/>
                  </a:lnTo>
                  <a:lnTo>
                    <a:pt x="1563" y="2412"/>
                  </a:lnTo>
                  <a:cubicBezTo>
                    <a:pt x="1578" y="2465"/>
                    <a:pt x="1586" y="2525"/>
                    <a:pt x="1578" y="2578"/>
                  </a:cubicBezTo>
                  <a:cubicBezTo>
                    <a:pt x="1578" y="2623"/>
                    <a:pt x="1563" y="2660"/>
                    <a:pt x="1541" y="2698"/>
                  </a:cubicBezTo>
                  <a:cubicBezTo>
                    <a:pt x="1518" y="2728"/>
                    <a:pt x="1488" y="2758"/>
                    <a:pt x="1458" y="2781"/>
                  </a:cubicBezTo>
                  <a:cubicBezTo>
                    <a:pt x="1428" y="2796"/>
                    <a:pt x="1398" y="2811"/>
                    <a:pt x="1368" y="2818"/>
                  </a:cubicBezTo>
                  <a:cubicBezTo>
                    <a:pt x="1337" y="2832"/>
                    <a:pt x="1303" y="2839"/>
                    <a:pt x="1270" y="2839"/>
                  </a:cubicBezTo>
                  <a:cubicBezTo>
                    <a:pt x="1216" y="2839"/>
                    <a:pt x="1162" y="2821"/>
                    <a:pt x="1120" y="2788"/>
                  </a:cubicBezTo>
                  <a:cubicBezTo>
                    <a:pt x="1060" y="2728"/>
                    <a:pt x="1015" y="2653"/>
                    <a:pt x="992" y="2570"/>
                  </a:cubicBezTo>
                  <a:lnTo>
                    <a:pt x="526" y="940"/>
                  </a:lnTo>
                  <a:cubicBezTo>
                    <a:pt x="496" y="850"/>
                    <a:pt x="489" y="752"/>
                    <a:pt x="504" y="662"/>
                  </a:cubicBezTo>
                  <a:cubicBezTo>
                    <a:pt x="519" y="587"/>
                    <a:pt x="586" y="527"/>
                    <a:pt x="699" y="497"/>
                  </a:cubicBezTo>
                  <a:cubicBezTo>
                    <a:pt x="727" y="486"/>
                    <a:pt x="756" y="481"/>
                    <a:pt x="784" y="481"/>
                  </a:cubicBezTo>
                  <a:cubicBezTo>
                    <a:pt x="837" y="481"/>
                    <a:pt x="888" y="500"/>
                    <a:pt x="932" y="534"/>
                  </a:cubicBezTo>
                  <a:cubicBezTo>
                    <a:pt x="1007" y="587"/>
                    <a:pt x="1052" y="654"/>
                    <a:pt x="1075" y="744"/>
                  </a:cubicBezTo>
                  <a:lnTo>
                    <a:pt x="1120" y="895"/>
                  </a:lnTo>
                  <a:lnTo>
                    <a:pt x="1578" y="760"/>
                  </a:lnTo>
                  <a:lnTo>
                    <a:pt x="1526" y="587"/>
                  </a:lnTo>
                  <a:cubicBezTo>
                    <a:pt x="1495" y="482"/>
                    <a:pt x="1450" y="376"/>
                    <a:pt x="1383" y="294"/>
                  </a:cubicBezTo>
                  <a:cubicBezTo>
                    <a:pt x="1323" y="211"/>
                    <a:pt x="1248" y="143"/>
                    <a:pt x="1157" y="98"/>
                  </a:cubicBezTo>
                  <a:cubicBezTo>
                    <a:pt x="1067" y="46"/>
                    <a:pt x="977" y="16"/>
                    <a:pt x="879" y="8"/>
                  </a:cubicBezTo>
                  <a:cubicBezTo>
                    <a:pt x="844" y="3"/>
                    <a:pt x="809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6"/>
            <p:cNvSpPr/>
            <p:nvPr/>
          </p:nvSpPr>
          <p:spPr>
            <a:xfrm rot="3607546">
              <a:off x="643395" y="4376584"/>
              <a:ext cx="42113" cy="56898"/>
            </a:xfrm>
            <a:custGeom>
              <a:avLst/>
              <a:gdLst/>
              <a:ahLst/>
              <a:cxnLst/>
              <a:rect l="l" t="t" r="r" b="b"/>
              <a:pathLst>
                <a:path w="2555" h="3452" extrusionOk="0">
                  <a:moveTo>
                    <a:pt x="978" y="458"/>
                  </a:moveTo>
                  <a:cubicBezTo>
                    <a:pt x="995" y="458"/>
                    <a:pt x="1013" y="459"/>
                    <a:pt x="1030" y="461"/>
                  </a:cubicBezTo>
                  <a:cubicBezTo>
                    <a:pt x="1082" y="461"/>
                    <a:pt x="1135" y="484"/>
                    <a:pt x="1180" y="521"/>
                  </a:cubicBezTo>
                  <a:cubicBezTo>
                    <a:pt x="1217" y="559"/>
                    <a:pt x="1255" y="611"/>
                    <a:pt x="1278" y="664"/>
                  </a:cubicBezTo>
                  <a:cubicBezTo>
                    <a:pt x="1308" y="732"/>
                    <a:pt x="1330" y="799"/>
                    <a:pt x="1353" y="874"/>
                  </a:cubicBezTo>
                  <a:cubicBezTo>
                    <a:pt x="1375" y="942"/>
                    <a:pt x="1390" y="1017"/>
                    <a:pt x="1405" y="1085"/>
                  </a:cubicBezTo>
                  <a:cubicBezTo>
                    <a:pt x="1413" y="1145"/>
                    <a:pt x="1405" y="1205"/>
                    <a:pt x="1398" y="1257"/>
                  </a:cubicBezTo>
                  <a:cubicBezTo>
                    <a:pt x="1383" y="1310"/>
                    <a:pt x="1353" y="1355"/>
                    <a:pt x="1315" y="1385"/>
                  </a:cubicBezTo>
                  <a:cubicBezTo>
                    <a:pt x="1255" y="1430"/>
                    <a:pt x="1195" y="1460"/>
                    <a:pt x="1127" y="1483"/>
                  </a:cubicBezTo>
                  <a:lnTo>
                    <a:pt x="864" y="1558"/>
                  </a:lnTo>
                  <a:lnTo>
                    <a:pt x="586" y="551"/>
                  </a:lnTo>
                  <a:lnTo>
                    <a:pt x="819" y="484"/>
                  </a:lnTo>
                  <a:cubicBezTo>
                    <a:pt x="870" y="467"/>
                    <a:pt x="925" y="458"/>
                    <a:pt x="978" y="458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6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15"/>
                    <a:pt x="1856" y="1257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4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6"/>
            <p:cNvSpPr/>
            <p:nvPr/>
          </p:nvSpPr>
          <p:spPr>
            <a:xfrm rot="3607546">
              <a:off x="670791" y="4398408"/>
              <a:ext cx="34943" cy="54459"/>
            </a:xfrm>
            <a:custGeom>
              <a:avLst/>
              <a:gdLst/>
              <a:ahLst/>
              <a:cxnLst/>
              <a:rect l="l" t="t" r="r" b="b"/>
              <a:pathLst>
                <a:path w="2120" h="3304" extrusionOk="0">
                  <a:moveTo>
                    <a:pt x="826" y="476"/>
                  </a:moveTo>
                  <a:cubicBezTo>
                    <a:pt x="871" y="476"/>
                    <a:pt x="917" y="485"/>
                    <a:pt x="955" y="506"/>
                  </a:cubicBezTo>
                  <a:cubicBezTo>
                    <a:pt x="1045" y="551"/>
                    <a:pt x="1105" y="634"/>
                    <a:pt x="1120" y="724"/>
                  </a:cubicBezTo>
                  <a:lnTo>
                    <a:pt x="1608" y="2407"/>
                  </a:lnTo>
                  <a:cubicBezTo>
                    <a:pt x="1638" y="2497"/>
                    <a:pt x="1631" y="2595"/>
                    <a:pt x="1586" y="2678"/>
                  </a:cubicBezTo>
                  <a:cubicBezTo>
                    <a:pt x="1541" y="2745"/>
                    <a:pt x="1473" y="2798"/>
                    <a:pt x="1390" y="2820"/>
                  </a:cubicBezTo>
                  <a:cubicBezTo>
                    <a:pt x="1358" y="2829"/>
                    <a:pt x="1325" y="2833"/>
                    <a:pt x="1293" y="2833"/>
                  </a:cubicBezTo>
                  <a:cubicBezTo>
                    <a:pt x="1244" y="2833"/>
                    <a:pt x="1195" y="2823"/>
                    <a:pt x="1150" y="2805"/>
                  </a:cubicBezTo>
                  <a:cubicBezTo>
                    <a:pt x="1067" y="2760"/>
                    <a:pt x="1007" y="2678"/>
                    <a:pt x="992" y="2587"/>
                  </a:cubicBezTo>
                  <a:lnTo>
                    <a:pt x="504" y="897"/>
                  </a:lnTo>
                  <a:cubicBezTo>
                    <a:pt x="466" y="814"/>
                    <a:pt x="474" y="717"/>
                    <a:pt x="526" y="634"/>
                  </a:cubicBezTo>
                  <a:cubicBezTo>
                    <a:pt x="571" y="559"/>
                    <a:pt x="639" y="514"/>
                    <a:pt x="722" y="491"/>
                  </a:cubicBezTo>
                  <a:cubicBezTo>
                    <a:pt x="754" y="481"/>
                    <a:pt x="790" y="476"/>
                    <a:pt x="826" y="476"/>
                  </a:cubicBezTo>
                  <a:close/>
                  <a:moveTo>
                    <a:pt x="810" y="0"/>
                  </a:moveTo>
                  <a:cubicBezTo>
                    <a:pt x="736" y="0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8"/>
                  </a:cubicBezTo>
                  <a:cubicBezTo>
                    <a:pt x="68" y="469"/>
                    <a:pt x="30" y="566"/>
                    <a:pt x="23" y="671"/>
                  </a:cubicBezTo>
                  <a:cubicBezTo>
                    <a:pt x="0" y="792"/>
                    <a:pt x="15" y="919"/>
                    <a:pt x="53" y="1032"/>
                  </a:cubicBezTo>
                  <a:lnTo>
                    <a:pt x="534" y="2715"/>
                  </a:lnTo>
                  <a:cubicBezTo>
                    <a:pt x="564" y="2835"/>
                    <a:pt x="624" y="2940"/>
                    <a:pt x="699" y="3038"/>
                  </a:cubicBezTo>
                  <a:cubicBezTo>
                    <a:pt x="767" y="3121"/>
                    <a:pt x="857" y="3181"/>
                    <a:pt x="947" y="3226"/>
                  </a:cubicBezTo>
                  <a:cubicBezTo>
                    <a:pt x="1037" y="3271"/>
                    <a:pt x="1135" y="3294"/>
                    <a:pt x="1240" y="3301"/>
                  </a:cubicBezTo>
                  <a:cubicBezTo>
                    <a:pt x="1260" y="3303"/>
                    <a:pt x="1280" y="3303"/>
                    <a:pt x="1300" y="3303"/>
                  </a:cubicBezTo>
                  <a:cubicBezTo>
                    <a:pt x="1475" y="3303"/>
                    <a:pt x="1647" y="3245"/>
                    <a:pt x="1789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52" y="2835"/>
                    <a:pt x="2082" y="2738"/>
                    <a:pt x="2097" y="2632"/>
                  </a:cubicBezTo>
                  <a:cubicBezTo>
                    <a:pt x="2119" y="2512"/>
                    <a:pt x="2104" y="2384"/>
                    <a:pt x="2067" y="2272"/>
                  </a:cubicBezTo>
                  <a:lnTo>
                    <a:pt x="1586" y="589"/>
                  </a:lnTo>
                  <a:cubicBezTo>
                    <a:pt x="1548" y="469"/>
                    <a:pt x="1496" y="356"/>
                    <a:pt x="1420" y="266"/>
                  </a:cubicBezTo>
                  <a:cubicBezTo>
                    <a:pt x="1345" y="183"/>
                    <a:pt x="1263" y="123"/>
                    <a:pt x="1173" y="78"/>
                  </a:cubicBezTo>
                  <a:cubicBezTo>
                    <a:pt x="1082" y="33"/>
                    <a:pt x="977" y="10"/>
                    <a:pt x="879" y="3"/>
                  </a:cubicBezTo>
                  <a:cubicBezTo>
                    <a:pt x="856" y="1"/>
                    <a:pt x="833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6"/>
            <p:cNvSpPr/>
            <p:nvPr/>
          </p:nvSpPr>
          <p:spPr>
            <a:xfrm rot="3607546">
              <a:off x="693970" y="4420445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803" y="0"/>
                  </a:moveTo>
                  <a:cubicBezTo>
                    <a:pt x="727" y="0"/>
                    <a:pt x="651" y="12"/>
                    <a:pt x="579" y="37"/>
                  </a:cubicBezTo>
                  <a:cubicBezTo>
                    <a:pt x="459" y="67"/>
                    <a:pt x="346" y="120"/>
                    <a:pt x="256" y="203"/>
                  </a:cubicBezTo>
                  <a:cubicBezTo>
                    <a:pt x="174" y="270"/>
                    <a:pt x="106" y="360"/>
                    <a:pt x="68" y="458"/>
                  </a:cubicBezTo>
                  <a:cubicBezTo>
                    <a:pt x="23" y="563"/>
                    <a:pt x="1" y="668"/>
                    <a:pt x="1" y="781"/>
                  </a:cubicBezTo>
                  <a:cubicBezTo>
                    <a:pt x="1" y="901"/>
                    <a:pt x="16" y="1022"/>
                    <a:pt x="46" y="1134"/>
                  </a:cubicBezTo>
                  <a:cubicBezTo>
                    <a:pt x="91" y="1307"/>
                    <a:pt x="174" y="1472"/>
                    <a:pt x="294" y="1608"/>
                  </a:cubicBezTo>
                  <a:cubicBezTo>
                    <a:pt x="422" y="1728"/>
                    <a:pt x="602" y="1803"/>
                    <a:pt x="782" y="1811"/>
                  </a:cubicBezTo>
                  <a:lnTo>
                    <a:pt x="1150" y="1848"/>
                  </a:lnTo>
                  <a:cubicBezTo>
                    <a:pt x="1203" y="1856"/>
                    <a:pt x="1256" y="1863"/>
                    <a:pt x="1301" y="1878"/>
                  </a:cubicBezTo>
                  <a:cubicBezTo>
                    <a:pt x="1346" y="1886"/>
                    <a:pt x="1376" y="1908"/>
                    <a:pt x="1406" y="1938"/>
                  </a:cubicBezTo>
                  <a:cubicBezTo>
                    <a:pt x="1443" y="1968"/>
                    <a:pt x="1466" y="2013"/>
                    <a:pt x="1481" y="2058"/>
                  </a:cubicBezTo>
                  <a:cubicBezTo>
                    <a:pt x="1511" y="2119"/>
                    <a:pt x="1533" y="2186"/>
                    <a:pt x="1549" y="2261"/>
                  </a:cubicBezTo>
                  <a:cubicBezTo>
                    <a:pt x="1571" y="2329"/>
                    <a:pt x="1586" y="2397"/>
                    <a:pt x="1601" y="2457"/>
                  </a:cubicBezTo>
                  <a:cubicBezTo>
                    <a:pt x="1609" y="2509"/>
                    <a:pt x="1609" y="2569"/>
                    <a:pt x="1601" y="2622"/>
                  </a:cubicBezTo>
                  <a:cubicBezTo>
                    <a:pt x="1586" y="2667"/>
                    <a:pt x="1564" y="2712"/>
                    <a:pt x="1526" y="2742"/>
                  </a:cubicBezTo>
                  <a:cubicBezTo>
                    <a:pt x="1481" y="2787"/>
                    <a:pt x="1421" y="2810"/>
                    <a:pt x="1361" y="2832"/>
                  </a:cubicBezTo>
                  <a:cubicBezTo>
                    <a:pt x="1324" y="2847"/>
                    <a:pt x="1286" y="2853"/>
                    <a:pt x="1248" y="2853"/>
                  </a:cubicBezTo>
                  <a:cubicBezTo>
                    <a:pt x="1187" y="2853"/>
                    <a:pt x="1127" y="2835"/>
                    <a:pt x="1075" y="2802"/>
                  </a:cubicBezTo>
                  <a:cubicBezTo>
                    <a:pt x="1008" y="2750"/>
                    <a:pt x="955" y="2675"/>
                    <a:pt x="932" y="2599"/>
                  </a:cubicBezTo>
                  <a:lnTo>
                    <a:pt x="895" y="2449"/>
                  </a:lnTo>
                  <a:lnTo>
                    <a:pt x="437" y="2584"/>
                  </a:lnTo>
                  <a:lnTo>
                    <a:pt x="489" y="2750"/>
                  </a:lnTo>
                  <a:cubicBezTo>
                    <a:pt x="512" y="2855"/>
                    <a:pt x="564" y="2953"/>
                    <a:pt x="632" y="3035"/>
                  </a:cubicBezTo>
                  <a:cubicBezTo>
                    <a:pt x="700" y="3110"/>
                    <a:pt x="775" y="3178"/>
                    <a:pt x="865" y="3231"/>
                  </a:cubicBezTo>
                  <a:cubicBezTo>
                    <a:pt x="955" y="3276"/>
                    <a:pt x="1053" y="3306"/>
                    <a:pt x="1158" y="3313"/>
                  </a:cubicBezTo>
                  <a:cubicBezTo>
                    <a:pt x="1188" y="3317"/>
                    <a:pt x="1218" y="3319"/>
                    <a:pt x="1247" y="3319"/>
                  </a:cubicBezTo>
                  <a:cubicBezTo>
                    <a:pt x="1327" y="3319"/>
                    <a:pt x="1404" y="3305"/>
                    <a:pt x="1481" y="3283"/>
                  </a:cubicBezTo>
                  <a:cubicBezTo>
                    <a:pt x="1616" y="3253"/>
                    <a:pt x="1729" y="3193"/>
                    <a:pt x="1834" y="3103"/>
                  </a:cubicBezTo>
                  <a:cubicBezTo>
                    <a:pt x="1917" y="3035"/>
                    <a:pt x="1984" y="2945"/>
                    <a:pt x="2022" y="2840"/>
                  </a:cubicBezTo>
                  <a:cubicBezTo>
                    <a:pt x="2059" y="2735"/>
                    <a:pt x="2074" y="2622"/>
                    <a:pt x="2067" y="2509"/>
                  </a:cubicBezTo>
                  <a:cubicBezTo>
                    <a:pt x="2059" y="2374"/>
                    <a:pt x="2037" y="2246"/>
                    <a:pt x="1999" y="2119"/>
                  </a:cubicBezTo>
                  <a:cubicBezTo>
                    <a:pt x="1969" y="2013"/>
                    <a:pt x="1939" y="1916"/>
                    <a:pt x="1894" y="1818"/>
                  </a:cubicBezTo>
                  <a:cubicBezTo>
                    <a:pt x="1857" y="1735"/>
                    <a:pt x="1811" y="1660"/>
                    <a:pt x="1759" y="1593"/>
                  </a:cubicBezTo>
                  <a:cubicBezTo>
                    <a:pt x="1699" y="1533"/>
                    <a:pt x="1631" y="1487"/>
                    <a:pt x="1556" y="1450"/>
                  </a:cubicBezTo>
                  <a:cubicBezTo>
                    <a:pt x="1466" y="1412"/>
                    <a:pt x="1368" y="1390"/>
                    <a:pt x="1278" y="1382"/>
                  </a:cubicBezTo>
                  <a:lnTo>
                    <a:pt x="887" y="1345"/>
                  </a:lnTo>
                  <a:cubicBezTo>
                    <a:pt x="827" y="1345"/>
                    <a:pt x="775" y="1330"/>
                    <a:pt x="722" y="1315"/>
                  </a:cubicBezTo>
                  <a:cubicBezTo>
                    <a:pt x="684" y="1307"/>
                    <a:pt x="647" y="1285"/>
                    <a:pt x="624" y="1255"/>
                  </a:cubicBezTo>
                  <a:cubicBezTo>
                    <a:pt x="594" y="1224"/>
                    <a:pt x="572" y="1194"/>
                    <a:pt x="557" y="1149"/>
                  </a:cubicBezTo>
                  <a:cubicBezTo>
                    <a:pt x="542" y="1112"/>
                    <a:pt x="519" y="1059"/>
                    <a:pt x="504" y="999"/>
                  </a:cubicBezTo>
                  <a:cubicBezTo>
                    <a:pt x="489" y="946"/>
                    <a:pt x="474" y="894"/>
                    <a:pt x="474" y="841"/>
                  </a:cubicBezTo>
                  <a:cubicBezTo>
                    <a:pt x="467" y="789"/>
                    <a:pt x="467" y="744"/>
                    <a:pt x="482" y="699"/>
                  </a:cubicBezTo>
                  <a:cubicBezTo>
                    <a:pt x="489" y="653"/>
                    <a:pt x="519" y="608"/>
                    <a:pt x="549" y="578"/>
                  </a:cubicBezTo>
                  <a:cubicBezTo>
                    <a:pt x="587" y="533"/>
                    <a:pt x="639" y="511"/>
                    <a:pt x="692" y="496"/>
                  </a:cubicBezTo>
                  <a:cubicBezTo>
                    <a:pt x="727" y="482"/>
                    <a:pt x="763" y="476"/>
                    <a:pt x="798" y="476"/>
                  </a:cubicBezTo>
                  <a:cubicBezTo>
                    <a:pt x="862" y="476"/>
                    <a:pt x="924" y="497"/>
                    <a:pt x="978" y="541"/>
                  </a:cubicBezTo>
                  <a:cubicBezTo>
                    <a:pt x="1045" y="601"/>
                    <a:pt x="1105" y="691"/>
                    <a:pt x="1128" y="789"/>
                  </a:cubicBezTo>
                  <a:lnTo>
                    <a:pt x="1158" y="894"/>
                  </a:lnTo>
                  <a:lnTo>
                    <a:pt x="1616" y="759"/>
                  </a:lnTo>
                  <a:lnTo>
                    <a:pt x="1549" y="533"/>
                  </a:lnTo>
                  <a:cubicBezTo>
                    <a:pt x="1518" y="443"/>
                    <a:pt x="1473" y="360"/>
                    <a:pt x="1421" y="293"/>
                  </a:cubicBezTo>
                  <a:cubicBezTo>
                    <a:pt x="1361" y="210"/>
                    <a:pt x="1286" y="150"/>
                    <a:pt x="1195" y="105"/>
                  </a:cubicBezTo>
                  <a:cubicBezTo>
                    <a:pt x="1105" y="52"/>
                    <a:pt x="1008" y="22"/>
                    <a:pt x="910" y="7"/>
                  </a:cubicBezTo>
                  <a:cubicBezTo>
                    <a:pt x="874" y="3"/>
                    <a:pt x="83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6"/>
            <p:cNvSpPr/>
            <p:nvPr/>
          </p:nvSpPr>
          <p:spPr>
            <a:xfrm rot="3607546">
              <a:off x="716055" y="4441989"/>
              <a:ext cx="34202" cy="54541"/>
            </a:xfrm>
            <a:custGeom>
              <a:avLst/>
              <a:gdLst/>
              <a:ahLst/>
              <a:cxnLst/>
              <a:rect l="l" t="t" r="r" b="b"/>
              <a:pathLst>
                <a:path w="2075" h="3309" extrusionOk="0">
                  <a:moveTo>
                    <a:pt x="791" y="0"/>
                  </a:moveTo>
                  <a:cubicBezTo>
                    <a:pt x="597" y="0"/>
                    <a:pt x="406" y="68"/>
                    <a:pt x="256" y="200"/>
                  </a:cubicBezTo>
                  <a:cubicBezTo>
                    <a:pt x="173" y="267"/>
                    <a:pt x="106" y="358"/>
                    <a:pt x="68" y="455"/>
                  </a:cubicBezTo>
                  <a:cubicBezTo>
                    <a:pt x="23" y="553"/>
                    <a:pt x="0" y="666"/>
                    <a:pt x="0" y="778"/>
                  </a:cubicBezTo>
                  <a:cubicBezTo>
                    <a:pt x="0" y="891"/>
                    <a:pt x="15" y="1011"/>
                    <a:pt x="46" y="1131"/>
                  </a:cubicBezTo>
                  <a:cubicBezTo>
                    <a:pt x="91" y="1304"/>
                    <a:pt x="173" y="1462"/>
                    <a:pt x="293" y="1597"/>
                  </a:cubicBezTo>
                  <a:cubicBezTo>
                    <a:pt x="421" y="1725"/>
                    <a:pt x="602" y="1800"/>
                    <a:pt x="782" y="1808"/>
                  </a:cubicBezTo>
                  <a:lnTo>
                    <a:pt x="1150" y="1845"/>
                  </a:lnTo>
                  <a:cubicBezTo>
                    <a:pt x="1203" y="1853"/>
                    <a:pt x="1255" y="1860"/>
                    <a:pt x="1300" y="1875"/>
                  </a:cubicBezTo>
                  <a:cubicBezTo>
                    <a:pt x="1345" y="1883"/>
                    <a:pt x="1375" y="1905"/>
                    <a:pt x="1405" y="1928"/>
                  </a:cubicBezTo>
                  <a:cubicBezTo>
                    <a:pt x="1443" y="1965"/>
                    <a:pt x="1466" y="2003"/>
                    <a:pt x="1481" y="2048"/>
                  </a:cubicBezTo>
                  <a:cubicBezTo>
                    <a:pt x="1511" y="2116"/>
                    <a:pt x="1533" y="2183"/>
                    <a:pt x="1548" y="2251"/>
                  </a:cubicBezTo>
                  <a:cubicBezTo>
                    <a:pt x="1571" y="2326"/>
                    <a:pt x="1586" y="2394"/>
                    <a:pt x="1601" y="2454"/>
                  </a:cubicBezTo>
                  <a:cubicBezTo>
                    <a:pt x="1608" y="2506"/>
                    <a:pt x="1608" y="2559"/>
                    <a:pt x="1601" y="2612"/>
                  </a:cubicBezTo>
                  <a:cubicBezTo>
                    <a:pt x="1586" y="2664"/>
                    <a:pt x="1563" y="2702"/>
                    <a:pt x="1526" y="2739"/>
                  </a:cubicBezTo>
                  <a:cubicBezTo>
                    <a:pt x="1481" y="2777"/>
                    <a:pt x="1421" y="2807"/>
                    <a:pt x="1353" y="2822"/>
                  </a:cubicBezTo>
                  <a:cubicBezTo>
                    <a:pt x="1317" y="2837"/>
                    <a:pt x="1278" y="2845"/>
                    <a:pt x="1239" y="2845"/>
                  </a:cubicBezTo>
                  <a:cubicBezTo>
                    <a:pt x="1182" y="2845"/>
                    <a:pt x="1124" y="2828"/>
                    <a:pt x="1075" y="2792"/>
                  </a:cubicBezTo>
                  <a:cubicBezTo>
                    <a:pt x="1007" y="2747"/>
                    <a:pt x="955" y="2672"/>
                    <a:pt x="932" y="2589"/>
                  </a:cubicBezTo>
                  <a:lnTo>
                    <a:pt x="895" y="2446"/>
                  </a:lnTo>
                  <a:lnTo>
                    <a:pt x="436" y="2574"/>
                  </a:lnTo>
                  <a:lnTo>
                    <a:pt x="489" y="2747"/>
                  </a:lnTo>
                  <a:cubicBezTo>
                    <a:pt x="511" y="2852"/>
                    <a:pt x="564" y="2950"/>
                    <a:pt x="632" y="3032"/>
                  </a:cubicBezTo>
                  <a:cubicBezTo>
                    <a:pt x="699" y="3107"/>
                    <a:pt x="774" y="3168"/>
                    <a:pt x="865" y="3220"/>
                  </a:cubicBezTo>
                  <a:cubicBezTo>
                    <a:pt x="955" y="3265"/>
                    <a:pt x="1052" y="3295"/>
                    <a:pt x="1158" y="3303"/>
                  </a:cubicBezTo>
                  <a:cubicBezTo>
                    <a:pt x="1188" y="3307"/>
                    <a:pt x="1217" y="3309"/>
                    <a:pt x="1247" y="3309"/>
                  </a:cubicBezTo>
                  <a:cubicBezTo>
                    <a:pt x="1327" y="3309"/>
                    <a:pt x="1404" y="3295"/>
                    <a:pt x="1481" y="3273"/>
                  </a:cubicBezTo>
                  <a:cubicBezTo>
                    <a:pt x="1616" y="3243"/>
                    <a:pt x="1729" y="3183"/>
                    <a:pt x="1834" y="3100"/>
                  </a:cubicBezTo>
                  <a:cubicBezTo>
                    <a:pt x="1916" y="3025"/>
                    <a:pt x="1984" y="2935"/>
                    <a:pt x="2022" y="2829"/>
                  </a:cubicBezTo>
                  <a:cubicBezTo>
                    <a:pt x="2059" y="2724"/>
                    <a:pt x="2074" y="2612"/>
                    <a:pt x="2067" y="2499"/>
                  </a:cubicBezTo>
                  <a:cubicBezTo>
                    <a:pt x="2059" y="2364"/>
                    <a:pt x="2037" y="2236"/>
                    <a:pt x="1999" y="2108"/>
                  </a:cubicBezTo>
                  <a:cubicBezTo>
                    <a:pt x="1969" y="2010"/>
                    <a:pt x="1939" y="1905"/>
                    <a:pt x="1894" y="1808"/>
                  </a:cubicBezTo>
                  <a:cubicBezTo>
                    <a:pt x="1864" y="1725"/>
                    <a:pt x="1811" y="1650"/>
                    <a:pt x="1759" y="1582"/>
                  </a:cubicBezTo>
                  <a:cubicBezTo>
                    <a:pt x="1698" y="1522"/>
                    <a:pt x="1631" y="1477"/>
                    <a:pt x="1556" y="1439"/>
                  </a:cubicBezTo>
                  <a:cubicBezTo>
                    <a:pt x="1466" y="1402"/>
                    <a:pt x="1375" y="1379"/>
                    <a:pt x="1278" y="1379"/>
                  </a:cubicBezTo>
                  <a:lnTo>
                    <a:pt x="887" y="1342"/>
                  </a:lnTo>
                  <a:cubicBezTo>
                    <a:pt x="834" y="1334"/>
                    <a:pt x="774" y="1319"/>
                    <a:pt x="722" y="1304"/>
                  </a:cubicBezTo>
                  <a:cubicBezTo>
                    <a:pt x="684" y="1297"/>
                    <a:pt x="654" y="1274"/>
                    <a:pt x="624" y="1244"/>
                  </a:cubicBezTo>
                  <a:cubicBezTo>
                    <a:pt x="594" y="1214"/>
                    <a:pt x="571" y="1184"/>
                    <a:pt x="556" y="1146"/>
                  </a:cubicBezTo>
                  <a:cubicBezTo>
                    <a:pt x="534" y="1094"/>
                    <a:pt x="519" y="1041"/>
                    <a:pt x="504" y="989"/>
                  </a:cubicBezTo>
                  <a:cubicBezTo>
                    <a:pt x="489" y="936"/>
                    <a:pt x="481" y="883"/>
                    <a:pt x="474" y="831"/>
                  </a:cubicBezTo>
                  <a:cubicBezTo>
                    <a:pt x="466" y="778"/>
                    <a:pt x="466" y="733"/>
                    <a:pt x="481" y="688"/>
                  </a:cubicBezTo>
                  <a:cubicBezTo>
                    <a:pt x="496" y="643"/>
                    <a:pt x="519" y="598"/>
                    <a:pt x="549" y="568"/>
                  </a:cubicBezTo>
                  <a:cubicBezTo>
                    <a:pt x="587" y="523"/>
                    <a:pt x="639" y="500"/>
                    <a:pt x="692" y="485"/>
                  </a:cubicBezTo>
                  <a:cubicBezTo>
                    <a:pt x="727" y="472"/>
                    <a:pt x="762" y="465"/>
                    <a:pt x="798" y="465"/>
                  </a:cubicBezTo>
                  <a:cubicBezTo>
                    <a:pt x="862" y="465"/>
                    <a:pt x="924" y="487"/>
                    <a:pt x="977" y="530"/>
                  </a:cubicBezTo>
                  <a:cubicBezTo>
                    <a:pt x="1052" y="598"/>
                    <a:pt x="1105" y="681"/>
                    <a:pt x="1127" y="778"/>
                  </a:cubicBezTo>
                  <a:lnTo>
                    <a:pt x="1158" y="883"/>
                  </a:lnTo>
                  <a:lnTo>
                    <a:pt x="1616" y="748"/>
                  </a:lnTo>
                  <a:lnTo>
                    <a:pt x="1541" y="538"/>
                  </a:lnTo>
                  <a:cubicBezTo>
                    <a:pt x="1518" y="448"/>
                    <a:pt x="1473" y="365"/>
                    <a:pt x="1413" y="290"/>
                  </a:cubicBezTo>
                  <a:cubicBezTo>
                    <a:pt x="1353" y="215"/>
                    <a:pt x="1278" y="155"/>
                    <a:pt x="1195" y="102"/>
                  </a:cubicBezTo>
                  <a:cubicBezTo>
                    <a:pt x="1068" y="34"/>
                    <a:pt x="929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6"/>
            <p:cNvSpPr/>
            <p:nvPr/>
          </p:nvSpPr>
          <p:spPr>
            <a:xfrm rot="3607546">
              <a:off x="778272" y="4502014"/>
              <a:ext cx="34202" cy="54657"/>
            </a:xfrm>
            <a:custGeom>
              <a:avLst/>
              <a:gdLst/>
              <a:ahLst/>
              <a:cxnLst/>
              <a:rect l="l" t="t" r="r" b="b"/>
              <a:pathLst>
                <a:path w="2075" h="3316" extrusionOk="0">
                  <a:moveTo>
                    <a:pt x="773" y="1"/>
                  </a:moveTo>
                  <a:cubicBezTo>
                    <a:pt x="701" y="1"/>
                    <a:pt x="631" y="12"/>
                    <a:pt x="564" y="38"/>
                  </a:cubicBezTo>
                  <a:cubicBezTo>
                    <a:pt x="459" y="60"/>
                    <a:pt x="362" y="113"/>
                    <a:pt x="279" y="181"/>
                  </a:cubicBezTo>
                  <a:cubicBezTo>
                    <a:pt x="204" y="241"/>
                    <a:pt x="144" y="316"/>
                    <a:pt x="91" y="398"/>
                  </a:cubicBezTo>
                  <a:cubicBezTo>
                    <a:pt x="46" y="489"/>
                    <a:pt x="16" y="579"/>
                    <a:pt x="8" y="676"/>
                  </a:cubicBezTo>
                  <a:cubicBezTo>
                    <a:pt x="1" y="782"/>
                    <a:pt x="8" y="887"/>
                    <a:pt x="39" y="985"/>
                  </a:cubicBezTo>
                  <a:lnTo>
                    <a:pt x="542" y="2743"/>
                  </a:lnTo>
                  <a:cubicBezTo>
                    <a:pt x="579" y="2863"/>
                    <a:pt x="640" y="2983"/>
                    <a:pt x="722" y="3081"/>
                  </a:cubicBezTo>
                  <a:cubicBezTo>
                    <a:pt x="782" y="3163"/>
                    <a:pt x="873" y="3224"/>
                    <a:pt x="963" y="3261"/>
                  </a:cubicBezTo>
                  <a:cubicBezTo>
                    <a:pt x="1041" y="3294"/>
                    <a:pt x="1125" y="3315"/>
                    <a:pt x="1210" y="3315"/>
                  </a:cubicBezTo>
                  <a:cubicBezTo>
                    <a:pt x="1223" y="3315"/>
                    <a:pt x="1236" y="3315"/>
                    <a:pt x="1248" y="3314"/>
                  </a:cubicBezTo>
                  <a:cubicBezTo>
                    <a:pt x="1338" y="3314"/>
                    <a:pt x="1429" y="3299"/>
                    <a:pt x="1519" y="3276"/>
                  </a:cubicBezTo>
                  <a:cubicBezTo>
                    <a:pt x="1616" y="3246"/>
                    <a:pt x="1707" y="3201"/>
                    <a:pt x="1789" y="3133"/>
                  </a:cubicBezTo>
                  <a:cubicBezTo>
                    <a:pt x="1864" y="3066"/>
                    <a:pt x="1924" y="2991"/>
                    <a:pt x="1977" y="2908"/>
                  </a:cubicBezTo>
                  <a:cubicBezTo>
                    <a:pt x="2022" y="2818"/>
                    <a:pt x="2052" y="2720"/>
                    <a:pt x="2060" y="2622"/>
                  </a:cubicBezTo>
                  <a:cubicBezTo>
                    <a:pt x="2075" y="2525"/>
                    <a:pt x="2067" y="2420"/>
                    <a:pt x="2037" y="2322"/>
                  </a:cubicBezTo>
                  <a:lnTo>
                    <a:pt x="1969" y="2134"/>
                  </a:lnTo>
                  <a:lnTo>
                    <a:pt x="1511" y="2262"/>
                  </a:lnTo>
                  <a:lnTo>
                    <a:pt x="1556" y="2420"/>
                  </a:lnTo>
                  <a:cubicBezTo>
                    <a:pt x="1571" y="2472"/>
                    <a:pt x="1579" y="2532"/>
                    <a:pt x="1571" y="2585"/>
                  </a:cubicBezTo>
                  <a:cubicBezTo>
                    <a:pt x="1571" y="2630"/>
                    <a:pt x="1556" y="2668"/>
                    <a:pt x="1534" y="2705"/>
                  </a:cubicBezTo>
                  <a:cubicBezTo>
                    <a:pt x="1511" y="2735"/>
                    <a:pt x="1489" y="2765"/>
                    <a:pt x="1451" y="2780"/>
                  </a:cubicBezTo>
                  <a:cubicBezTo>
                    <a:pt x="1429" y="2803"/>
                    <a:pt x="1391" y="2818"/>
                    <a:pt x="1361" y="2825"/>
                  </a:cubicBezTo>
                  <a:cubicBezTo>
                    <a:pt x="1330" y="2839"/>
                    <a:pt x="1297" y="2846"/>
                    <a:pt x="1265" y="2846"/>
                  </a:cubicBezTo>
                  <a:cubicBezTo>
                    <a:pt x="1212" y="2846"/>
                    <a:pt x="1160" y="2828"/>
                    <a:pt x="1113" y="2795"/>
                  </a:cubicBezTo>
                  <a:cubicBezTo>
                    <a:pt x="1053" y="2735"/>
                    <a:pt x="1008" y="2660"/>
                    <a:pt x="985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497" y="669"/>
                  </a:cubicBezTo>
                  <a:cubicBezTo>
                    <a:pt x="519" y="594"/>
                    <a:pt x="579" y="534"/>
                    <a:pt x="692" y="496"/>
                  </a:cubicBezTo>
                  <a:cubicBezTo>
                    <a:pt x="718" y="489"/>
                    <a:pt x="744" y="486"/>
                    <a:pt x="770" y="486"/>
                  </a:cubicBezTo>
                  <a:cubicBezTo>
                    <a:pt x="829" y="486"/>
                    <a:pt x="886" y="503"/>
                    <a:pt x="933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13" y="902"/>
                  </a:lnTo>
                  <a:lnTo>
                    <a:pt x="1571" y="767"/>
                  </a:lnTo>
                  <a:lnTo>
                    <a:pt x="1519" y="586"/>
                  </a:lnTo>
                  <a:cubicBezTo>
                    <a:pt x="1489" y="481"/>
                    <a:pt x="1444" y="383"/>
                    <a:pt x="1376" y="301"/>
                  </a:cubicBezTo>
                  <a:cubicBezTo>
                    <a:pt x="1316" y="218"/>
                    <a:pt x="1241" y="151"/>
                    <a:pt x="1151" y="98"/>
                  </a:cubicBezTo>
                  <a:cubicBezTo>
                    <a:pt x="1068" y="53"/>
                    <a:pt x="970" y="15"/>
                    <a:pt x="873" y="8"/>
                  </a:cubicBezTo>
                  <a:cubicBezTo>
                    <a:pt x="839" y="3"/>
                    <a:pt x="806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6"/>
            <p:cNvSpPr/>
            <p:nvPr/>
          </p:nvSpPr>
          <p:spPr>
            <a:xfrm rot="3607546">
              <a:off x="796315" y="4524554"/>
              <a:ext cx="42245" cy="56915"/>
            </a:xfrm>
            <a:custGeom>
              <a:avLst/>
              <a:gdLst/>
              <a:ahLst/>
              <a:cxnLst/>
              <a:rect l="l" t="t" r="r" b="b"/>
              <a:pathLst>
                <a:path w="2563" h="3453" extrusionOk="0">
                  <a:moveTo>
                    <a:pt x="1030" y="454"/>
                  </a:moveTo>
                  <a:cubicBezTo>
                    <a:pt x="1083" y="462"/>
                    <a:pt x="1135" y="484"/>
                    <a:pt x="1181" y="522"/>
                  </a:cubicBezTo>
                  <a:cubicBezTo>
                    <a:pt x="1226" y="559"/>
                    <a:pt x="1256" y="604"/>
                    <a:pt x="1278" y="657"/>
                  </a:cubicBezTo>
                  <a:cubicBezTo>
                    <a:pt x="1308" y="725"/>
                    <a:pt x="1338" y="800"/>
                    <a:pt x="1353" y="867"/>
                  </a:cubicBezTo>
                  <a:cubicBezTo>
                    <a:pt x="1376" y="943"/>
                    <a:pt x="1391" y="1010"/>
                    <a:pt x="1406" y="1085"/>
                  </a:cubicBezTo>
                  <a:cubicBezTo>
                    <a:pt x="1413" y="1138"/>
                    <a:pt x="1406" y="1198"/>
                    <a:pt x="1398" y="1251"/>
                  </a:cubicBezTo>
                  <a:cubicBezTo>
                    <a:pt x="1383" y="1303"/>
                    <a:pt x="1353" y="1348"/>
                    <a:pt x="1316" y="1386"/>
                  </a:cubicBezTo>
                  <a:cubicBezTo>
                    <a:pt x="1263" y="1423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2"/>
                  </a:lnTo>
                  <a:lnTo>
                    <a:pt x="820" y="484"/>
                  </a:lnTo>
                  <a:cubicBezTo>
                    <a:pt x="888" y="462"/>
                    <a:pt x="963" y="454"/>
                    <a:pt x="1030" y="454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1"/>
                  </a:cubicBezTo>
                  <a:cubicBezTo>
                    <a:pt x="1879" y="1085"/>
                    <a:pt x="1864" y="912"/>
                    <a:pt x="1812" y="747"/>
                  </a:cubicBezTo>
                  <a:cubicBezTo>
                    <a:pt x="1668" y="249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6"/>
            <p:cNvSpPr/>
            <p:nvPr/>
          </p:nvSpPr>
          <p:spPr>
            <a:xfrm rot="3607546">
              <a:off x="823743" y="4540352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6"/>
            <p:cNvSpPr/>
            <p:nvPr/>
          </p:nvSpPr>
          <p:spPr>
            <a:xfrm rot="3607546">
              <a:off x="831262" y="4556596"/>
              <a:ext cx="49069" cy="62321"/>
            </a:xfrm>
            <a:custGeom>
              <a:avLst/>
              <a:gdLst/>
              <a:ahLst/>
              <a:cxnLst/>
              <a:rect l="l" t="t" r="r" b="b"/>
              <a:pathLst>
                <a:path w="2977" h="3781" extrusionOk="0">
                  <a:moveTo>
                    <a:pt x="2060" y="1"/>
                  </a:moveTo>
                  <a:lnTo>
                    <a:pt x="1616" y="129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94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6"/>
            <p:cNvSpPr/>
            <p:nvPr/>
          </p:nvSpPr>
          <p:spPr>
            <a:xfrm rot="3607546">
              <a:off x="863203" y="4583461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5"/>
                  </a:lnTo>
                  <a:lnTo>
                    <a:pt x="850" y="1638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6"/>
            <p:cNvSpPr/>
            <p:nvPr/>
          </p:nvSpPr>
          <p:spPr>
            <a:xfrm rot="3607546">
              <a:off x="895239" y="4615241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03" y="1"/>
                  </a:moveTo>
                  <a:cubicBezTo>
                    <a:pt x="726" y="1"/>
                    <a:pt x="651" y="12"/>
                    <a:pt x="579" y="38"/>
                  </a:cubicBezTo>
                  <a:cubicBezTo>
                    <a:pt x="459" y="68"/>
                    <a:pt x="354" y="128"/>
                    <a:pt x="256" y="203"/>
                  </a:cubicBezTo>
                  <a:cubicBezTo>
                    <a:pt x="173" y="278"/>
                    <a:pt x="113" y="361"/>
                    <a:pt x="68" y="459"/>
                  </a:cubicBezTo>
                  <a:cubicBezTo>
                    <a:pt x="23" y="564"/>
                    <a:pt x="0" y="669"/>
                    <a:pt x="0" y="782"/>
                  </a:cubicBezTo>
                  <a:cubicBezTo>
                    <a:pt x="0" y="902"/>
                    <a:pt x="15" y="1022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8"/>
                    <a:pt x="601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73" y="2006"/>
                    <a:pt x="1488" y="2052"/>
                  </a:cubicBezTo>
                  <a:cubicBezTo>
                    <a:pt x="1511" y="2104"/>
                    <a:pt x="1533" y="2187"/>
                    <a:pt x="1556" y="2262"/>
                  </a:cubicBezTo>
                  <a:cubicBezTo>
                    <a:pt x="1578" y="2330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3"/>
                  </a:cubicBezTo>
                  <a:cubicBezTo>
                    <a:pt x="1593" y="2668"/>
                    <a:pt x="1571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5" y="2843"/>
                    <a:pt x="1287" y="2852"/>
                    <a:pt x="1249" y="2852"/>
                  </a:cubicBezTo>
                  <a:cubicBezTo>
                    <a:pt x="1191" y="2852"/>
                    <a:pt x="1132" y="2832"/>
                    <a:pt x="1082" y="2795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4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62" y="3269"/>
                    <a:pt x="1060" y="3299"/>
                    <a:pt x="1165" y="3314"/>
                  </a:cubicBezTo>
                  <a:cubicBezTo>
                    <a:pt x="1190" y="3316"/>
                    <a:pt x="1215" y="3317"/>
                    <a:pt x="1241" y="3317"/>
                  </a:cubicBezTo>
                  <a:cubicBezTo>
                    <a:pt x="1323" y="3317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33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1"/>
                    <a:pt x="1563" y="1443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08"/>
                  </a:cubicBezTo>
                  <a:cubicBezTo>
                    <a:pt x="692" y="1300"/>
                    <a:pt x="654" y="1278"/>
                    <a:pt x="624" y="1248"/>
                  </a:cubicBezTo>
                  <a:cubicBezTo>
                    <a:pt x="594" y="1225"/>
                    <a:pt x="571" y="1188"/>
                    <a:pt x="556" y="1150"/>
                  </a:cubicBezTo>
                  <a:cubicBezTo>
                    <a:pt x="541" y="1105"/>
                    <a:pt x="526" y="1052"/>
                    <a:pt x="504" y="992"/>
                  </a:cubicBezTo>
                  <a:cubicBezTo>
                    <a:pt x="489" y="940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7"/>
                    <a:pt x="519" y="601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31" y="475"/>
                    <a:pt x="766" y="469"/>
                    <a:pt x="802" y="469"/>
                  </a:cubicBezTo>
                  <a:cubicBezTo>
                    <a:pt x="865" y="469"/>
                    <a:pt x="929" y="490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2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0" y="293"/>
                  </a:cubicBezTo>
                  <a:cubicBezTo>
                    <a:pt x="1360" y="211"/>
                    <a:pt x="1285" y="151"/>
                    <a:pt x="1203" y="106"/>
                  </a:cubicBezTo>
                  <a:cubicBezTo>
                    <a:pt x="1112" y="53"/>
                    <a:pt x="1015" y="23"/>
                    <a:pt x="910" y="8"/>
                  </a:cubicBezTo>
                  <a:cubicBezTo>
                    <a:pt x="874" y="3"/>
                    <a:pt x="83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6"/>
            <p:cNvSpPr/>
            <p:nvPr/>
          </p:nvSpPr>
          <p:spPr>
            <a:xfrm rot="3607546">
              <a:off x="917431" y="4636633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16" y="1"/>
                  </a:moveTo>
                  <a:cubicBezTo>
                    <a:pt x="627" y="1"/>
                    <a:pt x="441" y="61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2"/>
                    <a:pt x="15" y="679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9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20"/>
                    <a:pt x="2059" y="2723"/>
                    <a:pt x="2066" y="2625"/>
                  </a:cubicBezTo>
                  <a:cubicBezTo>
                    <a:pt x="2081" y="2520"/>
                    <a:pt x="2066" y="2422"/>
                    <a:pt x="2044" y="2325"/>
                  </a:cubicBezTo>
                  <a:lnTo>
                    <a:pt x="1984" y="2129"/>
                  </a:lnTo>
                  <a:lnTo>
                    <a:pt x="1525" y="2265"/>
                  </a:lnTo>
                  <a:lnTo>
                    <a:pt x="1570" y="2422"/>
                  </a:lnTo>
                  <a:cubicBezTo>
                    <a:pt x="1585" y="2475"/>
                    <a:pt x="1593" y="2527"/>
                    <a:pt x="1585" y="2588"/>
                  </a:cubicBezTo>
                  <a:cubicBezTo>
                    <a:pt x="1585" y="2625"/>
                    <a:pt x="1570" y="2670"/>
                    <a:pt x="1548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75" y="2828"/>
                  </a:cubicBezTo>
                  <a:cubicBezTo>
                    <a:pt x="1344" y="2839"/>
                    <a:pt x="1311" y="2845"/>
                    <a:pt x="1279" y="2845"/>
                  </a:cubicBezTo>
                  <a:cubicBezTo>
                    <a:pt x="1224" y="2845"/>
                    <a:pt x="1170" y="2828"/>
                    <a:pt x="1127" y="2790"/>
                  </a:cubicBezTo>
                  <a:cubicBezTo>
                    <a:pt x="1067" y="2738"/>
                    <a:pt x="1022" y="2663"/>
                    <a:pt x="999" y="2580"/>
                  </a:cubicBezTo>
                  <a:lnTo>
                    <a:pt x="534" y="950"/>
                  </a:lnTo>
                  <a:cubicBezTo>
                    <a:pt x="504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9"/>
                    <a:pt x="760" y="484"/>
                    <a:pt x="788" y="484"/>
                  </a:cubicBezTo>
                  <a:cubicBezTo>
                    <a:pt x="841" y="484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9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30" y="213"/>
                    <a:pt x="1247" y="146"/>
                    <a:pt x="1165" y="101"/>
                  </a:cubicBezTo>
                  <a:cubicBezTo>
                    <a:pt x="1075" y="48"/>
                    <a:pt x="977" y="18"/>
                    <a:pt x="879" y="3"/>
                  </a:cubicBezTo>
                  <a:cubicBezTo>
                    <a:pt x="858" y="1"/>
                    <a:pt x="83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6"/>
            <p:cNvSpPr/>
            <p:nvPr/>
          </p:nvSpPr>
          <p:spPr>
            <a:xfrm rot="3607546">
              <a:off x="937632" y="4655628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27"/>
                  </a:lnTo>
                  <a:lnTo>
                    <a:pt x="1639" y="1398"/>
                  </a:lnTo>
                  <a:lnTo>
                    <a:pt x="850" y="1624"/>
                  </a:lnTo>
                  <a:lnTo>
                    <a:pt x="579" y="685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6"/>
            <p:cNvSpPr/>
            <p:nvPr/>
          </p:nvSpPr>
          <p:spPr>
            <a:xfrm rot="3607546">
              <a:off x="957066" y="467572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28"/>
                  </a:lnTo>
                  <a:lnTo>
                    <a:pt x="1699" y="2052"/>
                  </a:lnTo>
                  <a:lnTo>
                    <a:pt x="1684" y="2052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25" y="3652"/>
                  </a:lnTo>
                  <a:lnTo>
                    <a:pt x="1383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6"/>
            <p:cNvSpPr/>
            <p:nvPr/>
          </p:nvSpPr>
          <p:spPr>
            <a:xfrm rot="3607546">
              <a:off x="982200" y="4698553"/>
              <a:ext cx="37531" cy="59091"/>
            </a:xfrm>
            <a:custGeom>
              <a:avLst/>
              <a:gdLst/>
              <a:ahLst/>
              <a:cxnLst/>
              <a:rect l="l" t="t" r="r" b="b"/>
              <a:pathLst>
                <a:path w="2277" h="3585" extrusionOk="0">
                  <a:moveTo>
                    <a:pt x="1360" y="0"/>
                  </a:moveTo>
                  <a:lnTo>
                    <a:pt x="0" y="399"/>
                  </a:lnTo>
                  <a:lnTo>
                    <a:pt x="917" y="3584"/>
                  </a:lnTo>
                  <a:lnTo>
                    <a:pt x="2277" y="3194"/>
                  </a:lnTo>
                  <a:lnTo>
                    <a:pt x="2141" y="2735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6"/>
            <p:cNvSpPr/>
            <p:nvPr/>
          </p:nvSpPr>
          <p:spPr>
            <a:xfrm rot="3607546">
              <a:off x="760302" y="4496541"/>
              <a:ext cx="9972" cy="8241"/>
            </a:xfrm>
            <a:custGeom>
              <a:avLst/>
              <a:gdLst/>
              <a:ahLst/>
              <a:cxnLst/>
              <a:rect l="l" t="t" r="r" b="b"/>
              <a:pathLst>
                <a:path w="605" h="500" extrusionOk="0">
                  <a:moveTo>
                    <a:pt x="316" y="0"/>
                  </a:moveTo>
                  <a:cubicBezTo>
                    <a:pt x="294" y="0"/>
                    <a:pt x="271" y="4"/>
                    <a:pt x="249" y="10"/>
                  </a:cubicBezTo>
                  <a:cubicBezTo>
                    <a:pt x="31" y="70"/>
                    <a:pt x="1" y="363"/>
                    <a:pt x="196" y="468"/>
                  </a:cubicBezTo>
                  <a:cubicBezTo>
                    <a:pt x="236" y="490"/>
                    <a:pt x="277" y="499"/>
                    <a:pt x="316" y="499"/>
                  </a:cubicBezTo>
                  <a:cubicBezTo>
                    <a:pt x="471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6"/>
            <p:cNvSpPr/>
            <p:nvPr/>
          </p:nvSpPr>
          <p:spPr>
            <a:xfrm rot="3607546">
              <a:off x="1025108" y="4752448"/>
              <a:ext cx="9412" cy="8258"/>
            </a:xfrm>
            <a:custGeom>
              <a:avLst/>
              <a:gdLst/>
              <a:ahLst/>
              <a:cxnLst/>
              <a:rect l="l" t="t" r="r" b="b"/>
              <a:pathLst>
                <a:path w="571" h="501" extrusionOk="0">
                  <a:moveTo>
                    <a:pt x="274" y="0"/>
                  </a:moveTo>
                  <a:cubicBezTo>
                    <a:pt x="253" y="0"/>
                    <a:pt x="232" y="3"/>
                    <a:pt x="211" y="10"/>
                  </a:cubicBezTo>
                  <a:cubicBezTo>
                    <a:pt x="75" y="55"/>
                    <a:pt x="0" y="190"/>
                    <a:pt x="38" y="318"/>
                  </a:cubicBezTo>
                  <a:cubicBezTo>
                    <a:pt x="74" y="446"/>
                    <a:pt x="171" y="500"/>
                    <a:pt x="269" y="500"/>
                  </a:cubicBezTo>
                  <a:cubicBezTo>
                    <a:pt x="418" y="500"/>
                    <a:pt x="570" y="373"/>
                    <a:pt x="511" y="182"/>
                  </a:cubicBezTo>
                  <a:cubicBezTo>
                    <a:pt x="480" y="76"/>
                    <a:pt x="3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6"/>
            <p:cNvSpPr/>
            <p:nvPr/>
          </p:nvSpPr>
          <p:spPr>
            <a:xfrm rot="3607546">
              <a:off x="1040377" y="4757194"/>
              <a:ext cx="36806" cy="56766"/>
            </a:xfrm>
            <a:custGeom>
              <a:avLst/>
              <a:gdLst/>
              <a:ahLst/>
              <a:cxnLst/>
              <a:rect l="l" t="t" r="r" b="b"/>
              <a:pathLst>
                <a:path w="2233" h="3444" extrusionOk="0">
                  <a:moveTo>
                    <a:pt x="924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06" y="2639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72"/>
                  </a:lnTo>
                  <a:lnTo>
                    <a:pt x="579" y="543"/>
                  </a:lnTo>
                  <a:lnTo>
                    <a:pt x="797" y="483"/>
                  </a:lnTo>
                  <a:cubicBezTo>
                    <a:pt x="838" y="467"/>
                    <a:pt x="881" y="460"/>
                    <a:pt x="924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43"/>
                  </a:lnTo>
                  <a:lnTo>
                    <a:pt x="917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14" y="648"/>
                  </a:lnTo>
                  <a:cubicBezTo>
                    <a:pt x="1669" y="415"/>
                    <a:pt x="1526" y="220"/>
                    <a:pt x="1338" y="92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6"/>
            <p:cNvSpPr/>
            <p:nvPr/>
          </p:nvSpPr>
          <p:spPr>
            <a:xfrm rot="3607546">
              <a:off x="1066654" y="4781179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4" y="476"/>
                  </a:moveTo>
                  <a:cubicBezTo>
                    <a:pt x="869" y="476"/>
                    <a:pt x="915" y="485"/>
                    <a:pt x="962" y="507"/>
                  </a:cubicBezTo>
                  <a:cubicBezTo>
                    <a:pt x="1045" y="552"/>
                    <a:pt x="1105" y="634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1" y="2595"/>
                    <a:pt x="1586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8" y="2830"/>
                    <a:pt x="1325" y="2834"/>
                    <a:pt x="1293" y="2834"/>
                  </a:cubicBezTo>
                  <a:cubicBezTo>
                    <a:pt x="1244" y="2834"/>
                    <a:pt x="1195" y="2824"/>
                    <a:pt x="1150" y="2806"/>
                  </a:cubicBezTo>
                  <a:cubicBezTo>
                    <a:pt x="1067" y="2761"/>
                    <a:pt x="1007" y="2678"/>
                    <a:pt x="984" y="2588"/>
                  </a:cubicBezTo>
                  <a:lnTo>
                    <a:pt x="504" y="905"/>
                  </a:lnTo>
                  <a:cubicBezTo>
                    <a:pt x="466" y="815"/>
                    <a:pt x="474" y="717"/>
                    <a:pt x="526" y="634"/>
                  </a:cubicBezTo>
                  <a:cubicBezTo>
                    <a:pt x="571" y="559"/>
                    <a:pt x="639" y="514"/>
                    <a:pt x="721" y="492"/>
                  </a:cubicBezTo>
                  <a:cubicBezTo>
                    <a:pt x="754" y="482"/>
                    <a:pt x="789" y="476"/>
                    <a:pt x="824" y="476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45" y="1033"/>
                  </a:cubicBezTo>
                  <a:lnTo>
                    <a:pt x="534" y="2723"/>
                  </a:lnTo>
                  <a:cubicBezTo>
                    <a:pt x="564" y="2843"/>
                    <a:pt x="624" y="2948"/>
                    <a:pt x="699" y="3046"/>
                  </a:cubicBezTo>
                  <a:cubicBezTo>
                    <a:pt x="767" y="3121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16" y="3249"/>
                    <a:pt x="1706" y="3204"/>
                    <a:pt x="1788" y="3151"/>
                  </a:cubicBezTo>
                  <a:cubicBezTo>
                    <a:pt x="1871" y="3091"/>
                    <a:pt x="1939" y="3016"/>
                    <a:pt x="1991" y="2933"/>
                  </a:cubicBezTo>
                  <a:cubicBezTo>
                    <a:pt x="2051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97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53" y="191"/>
                    <a:pt x="1262" y="123"/>
                    <a:pt x="1165" y="78"/>
                  </a:cubicBezTo>
                  <a:cubicBezTo>
                    <a:pt x="1075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6"/>
            <p:cNvSpPr/>
            <p:nvPr/>
          </p:nvSpPr>
          <p:spPr>
            <a:xfrm rot="3607546">
              <a:off x="1096983" y="4811155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35" y="128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37" y="331"/>
                  </a:lnTo>
                  <a:lnTo>
                    <a:pt x="1" y="451"/>
                  </a:lnTo>
                  <a:lnTo>
                    <a:pt x="917" y="3652"/>
                  </a:lnTo>
                  <a:lnTo>
                    <a:pt x="1376" y="3516"/>
                  </a:lnTo>
                  <a:lnTo>
                    <a:pt x="820" y="1600"/>
                  </a:lnTo>
                  <a:lnTo>
                    <a:pt x="835" y="1600"/>
                  </a:lnTo>
                  <a:lnTo>
                    <a:pt x="2082" y="3313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6"/>
            <p:cNvSpPr/>
            <p:nvPr/>
          </p:nvSpPr>
          <p:spPr>
            <a:xfrm rot="3607546">
              <a:off x="1124178" y="4836838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4" y="477"/>
                  </a:moveTo>
                  <a:cubicBezTo>
                    <a:pt x="871" y="477"/>
                    <a:pt x="918" y="486"/>
                    <a:pt x="962" y="506"/>
                  </a:cubicBezTo>
                  <a:cubicBezTo>
                    <a:pt x="1044" y="551"/>
                    <a:pt x="1105" y="633"/>
                    <a:pt x="1127" y="724"/>
                  </a:cubicBezTo>
                  <a:lnTo>
                    <a:pt x="1608" y="2407"/>
                  </a:lnTo>
                  <a:cubicBezTo>
                    <a:pt x="1638" y="2497"/>
                    <a:pt x="1630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5"/>
                    <a:pt x="1150" y="2805"/>
                  </a:cubicBezTo>
                  <a:cubicBezTo>
                    <a:pt x="1067" y="2760"/>
                    <a:pt x="1007" y="2677"/>
                    <a:pt x="984" y="2587"/>
                  </a:cubicBezTo>
                  <a:lnTo>
                    <a:pt x="511" y="904"/>
                  </a:lnTo>
                  <a:cubicBezTo>
                    <a:pt x="473" y="814"/>
                    <a:pt x="481" y="716"/>
                    <a:pt x="533" y="633"/>
                  </a:cubicBezTo>
                  <a:cubicBezTo>
                    <a:pt x="597" y="532"/>
                    <a:pt x="710" y="477"/>
                    <a:pt x="824" y="477"/>
                  </a:cubicBezTo>
                  <a:close/>
                  <a:moveTo>
                    <a:pt x="827" y="0"/>
                  </a:moveTo>
                  <a:cubicBezTo>
                    <a:pt x="747" y="0"/>
                    <a:pt x="666" y="14"/>
                    <a:pt x="586" y="32"/>
                  </a:cubicBezTo>
                  <a:cubicBezTo>
                    <a:pt x="496" y="62"/>
                    <a:pt x="406" y="100"/>
                    <a:pt x="331" y="160"/>
                  </a:cubicBezTo>
                  <a:cubicBezTo>
                    <a:pt x="248" y="220"/>
                    <a:pt x="173" y="295"/>
                    <a:pt x="120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8" y="919"/>
                    <a:pt x="45" y="1032"/>
                  </a:cubicBezTo>
                  <a:lnTo>
                    <a:pt x="526" y="2722"/>
                  </a:lnTo>
                  <a:cubicBezTo>
                    <a:pt x="556" y="2835"/>
                    <a:pt x="616" y="2948"/>
                    <a:pt x="691" y="3045"/>
                  </a:cubicBezTo>
                  <a:cubicBezTo>
                    <a:pt x="759" y="3120"/>
                    <a:pt x="849" y="3188"/>
                    <a:pt x="939" y="3233"/>
                  </a:cubicBezTo>
                  <a:cubicBezTo>
                    <a:pt x="1029" y="3278"/>
                    <a:pt x="1127" y="3301"/>
                    <a:pt x="1232" y="3308"/>
                  </a:cubicBezTo>
                  <a:cubicBezTo>
                    <a:pt x="1250" y="3310"/>
                    <a:pt x="1267" y="3310"/>
                    <a:pt x="1284" y="3310"/>
                  </a:cubicBezTo>
                  <a:cubicBezTo>
                    <a:pt x="1364" y="3310"/>
                    <a:pt x="1444" y="3297"/>
                    <a:pt x="1518" y="3278"/>
                  </a:cubicBezTo>
                  <a:cubicBezTo>
                    <a:pt x="1615" y="3248"/>
                    <a:pt x="1698" y="3203"/>
                    <a:pt x="1781" y="3150"/>
                  </a:cubicBezTo>
                  <a:cubicBezTo>
                    <a:pt x="1863" y="3090"/>
                    <a:pt x="1931" y="3015"/>
                    <a:pt x="1984" y="2933"/>
                  </a:cubicBezTo>
                  <a:cubicBezTo>
                    <a:pt x="2044" y="2842"/>
                    <a:pt x="2081" y="2745"/>
                    <a:pt x="2089" y="2640"/>
                  </a:cubicBezTo>
                  <a:cubicBezTo>
                    <a:pt x="2111" y="2519"/>
                    <a:pt x="2096" y="2392"/>
                    <a:pt x="2059" y="2279"/>
                  </a:cubicBezTo>
                  <a:lnTo>
                    <a:pt x="1578" y="588"/>
                  </a:lnTo>
                  <a:cubicBezTo>
                    <a:pt x="1540" y="476"/>
                    <a:pt x="1488" y="363"/>
                    <a:pt x="1413" y="273"/>
                  </a:cubicBezTo>
                  <a:cubicBezTo>
                    <a:pt x="1345" y="190"/>
                    <a:pt x="1255" y="123"/>
                    <a:pt x="1165" y="77"/>
                  </a:cubicBezTo>
                  <a:cubicBezTo>
                    <a:pt x="1074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6"/>
            <p:cNvSpPr/>
            <p:nvPr/>
          </p:nvSpPr>
          <p:spPr>
            <a:xfrm rot="3607546">
              <a:off x="1144864" y="4850416"/>
              <a:ext cx="31350" cy="57343"/>
            </a:xfrm>
            <a:custGeom>
              <a:avLst/>
              <a:gdLst/>
              <a:ahLst/>
              <a:cxnLst/>
              <a:rect l="l" t="t" r="r" b="b"/>
              <a:pathLst>
                <a:path w="1902" h="3479" extrusionOk="0">
                  <a:moveTo>
                    <a:pt x="1510" y="0"/>
                  </a:moveTo>
                  <a:lnTo>
                    <a:pt x="0" y="444"/>
                  </a:lnTo>
                  <a:lnTo>
                    <a:pt x="120" y="872"/>
                  </a:lnTo>
                  <a:lnTo>
                    <a:pt x="646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6"/>
            <p:cNvSpPr/>
            <p:nvPr/>
          </p:nvSpPr>
          <p:spPr>
            <a:xfrm rot="3607546">
              <a:off x="1174687" y="4885394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796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69" y="111"/>
                    <a:pt x="279" y="179"/>
                  </a:cubicBezTo>
                  <a:cubicBezTo>
                    <a:pt x="204" y="239"/>
                    <a:pt x="144" y="314"/>
                    <a:pt x="91" y="397"/>
                  </a:cubicBezTo>
                  <a:cubicBezTo>
                    <a:pt x="46" y="487"/>
                    <a:pt x="16" y="577"/>
                    <a:pt x="8" y="675"/>
                  </a:cubicBezTo>
                  <a:cubicBezTo>
                    <a:pt x="1" y="780"/>
                    <a:pt x="8" y="885"/>
                    <a:pt x="38" y="983"/>
                  </a:cubicBezTo>
                  <a:lnTo>
                    <a:pt x="542" y="2741"/>
                  </a:lnTo>
                  <a:cubicBezTo>
                    <a:pt x="579" y="2869"/>
                    <a:pt x="639" y="2982"/>
                    <a:pt x="722" y="3079"/>
                  </a:cubicBezTo>
                  <a:cubicBezTo>
                    <a:pt x="790" y="3162"/>
                    <a:pt x="872" y="3222"/>
                    <a:pt x="963" y="3260"/>
                  </a:cubicBezTo>
                  <a:cubicBezTo>
                    <a:pt x="1053" y="3297"/>
                    <a:pt x="1150" y="3320"/>
                    <a:pt x="1248" y="3320"/>
                  </a:cubicBezTo>
                  <a:cubicBezTo>
                    <a:pt x="1338" y="3312"/>
                    <a:pt x="1428" y="3305"/>
                    <a:pt x="1519" y="3275"/>
                  </a:cubicBezTo>
                  <a:cubicBezTo>
                    <a:pt x="1616" y="3245"/>
                    <a:pt x="1714" y="3199"/>
                    <a:pt x="1789" y="3132"/>
                  </a:cubicBezTo>
                  <a:cubicBezTo>
                    <a:pt x="1864" y="3072"/>
                    <a:pt x="1924" y="2989"/>
                    <a:pt x="1977" y="2906"/>
                  </a:cubicBezTo>
                  <a:cubicBezTo>
                    <a:pt x="2022" y="2816"/>
                    <a:pt x="2052" y="2719"/>
                    <a:pt x="2060" y="2621"/>
                  </a:cubicBezTo>
                  <a:cubicBezTo>
                    <a:pt x="2075" y="2523"/>
                    <a:pt x="2067" y="2418"/>
                    <a:pt x="2037" y="2328"/>
                  </a:cubicBezTo>
                  <a:lnTo>
                    <a:pt x="1977" y="2133"/>
                  </a:lnTo>
                  <a:lnTo>
                    <a:pt x="1519" y="2268"/>
                  </a:lnTo>
                  <a:lnTo>
                    <a:pt x="1564" y="2418"/>
                  </a:lnTo>
                  <a:cubicBezTo>
                    <a:pt x="1579" y="2478"/>
                    <a:pt x="1586" y="2531"/>
                    <a:pt x="1586" y="2583"/>
                  </a:cubicBezTo>
                  <a:cubicBezTo>
                    <a:pt x="1579" y="2628"/>
                    <a:pt x="1564" y="2666"/>
                    <a:pt x="1541" y="2704"/>
                  </a:cubicBezTo>
                  <a:cubicBezTo>
                    <a:pt x="1519" y="2734"/>
                    <a:pt x="1496" y="2764"/>
                    <a:pt x="1466" y="2786"/>
                  </a:cubicBezTo>
                  <a:cubicBezTo>
                    <a:pt x="1436" y="2801"/>
                    <a:pt x="1398" y="2816"/>
                    <a:pt x="1368" y="2824"/>
                  </a:cubicBezTo>
                  <a:cubicBezTo>
                    <a:pt x="1337" y="2838"/>
                    <a:pt x="1305" y="2845"/>
                    <a:pt x="1273" y="2845"/>
                  </a:cubicBezTo>
                  <a:cubicBezTo>
                    <a:pt x="1220" y="2845"/>
                    <a:pt x="1167" y="2826"/>
                    <a:pt x="1120" y="2794"/>
                  </a:cubicBezTo>
                  <a:cubicBezTo>
                    <a:pt x="1060" y="2741"/>
                    <a:pt x="1015" y="2666"/>
                    <a:pt x="993" y="2583"/>
                  </a:cubicBezTo>
                  <a:lnTo>
                    <a:pt x="527" y="945"/>
                  </a:lnTo>
                  <a:cubicBezTo>
                    <a:pt x="497" y="855"/>
                    <a:pt x="489" y="765"/>
                    <a:pt x="504" y="667"/>
                  </a:cubicBezTo>
                  <a:cubicBezTo>
                    <a:pt x="519" y="585"/>
                    <a:pt x="587" y="532"/>
                    <a:pt x="700" y="495"/>
                  </a:cubicBezTo>
                  <a:cubicBezTo>
                    <a:pt x="725" y="488"/>
                    <a:pt x="751" y="484"/>
                    <a:pt x="776" y="484"/>
                  </a:cubicBezTo>
                  <a:cubicBezTo>
                    <a:pt x="832" y="484"/>
                    <a:pt x="886" y="501"/>
                    <a:pt x="933" y="532"/>
                  </a:cubicBezTo>
                  <a:cubicBezTo>
                    <a:pt x="1008" y="585"/>
                    <a:pt x="1053" y="660"/>
                    <a:pt x="1075" y="750"/>
                  </a:cubicBezTo>
                  <a:lnTo>
                    <a:pt x="1120" y="900"/>
                  </a:lnTo>
                  <a:lnTo>
                    <a:pt x="1579" y="773"/>
                  </a:lnTo>
                  <a:lnTo>
                    <a:pt x="1526" y="592"/>
                  </a:lnTo>
                  <a:cubicBezTo>
                    <a:pt x="1496" y="480"/>
                    <a:pt x="1451" y="382"/>
                    <a:pt x="1383" y="299"/>
                  </a:cubicBezTo>
                  <a:cubicBezTo>
                    <a:pt x="1323" y="217"/>
                    <a:pt x="1241" y="149"/>
                    <a:pt x="1158" y="96"/>
                  </a:cubicBezTo>
                  <a:cubicBezTo>
                    <a:pt x="1068" y="51"/>
                    <a:pt x="978" y="21"/>
                    <a:pt x="880" y="6"/>
                  </a:cubicBezTo>
                  <a:cubicBezTo>
                    <a:pt x="852" y="2"/>
                    <a:pt x="824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6"/>
            <p:cNvSpPr/>
            <p:nvPr/>
          </p:nvSpPr>
          <p:spPr>
            <a:xfrm rot="3607546">
              <a:off x="1192879" y="4908005"/>
              <a:ext cx="42113" cy="56898"/>
            </a:xfrm>
            <a:custGeom>
              <a:avLst/>
              <a:gdLst/>
              <a:ahLst/>
              <a:cxnLst/>
              <a:rect l="l" t="t" r="r" b="b"/>
              <a:pathLst>
                <a:path w="2555" h="3452" extrusionOk="0">
                  <a:moveTo>
                    <a:pt x="1030" y="461"/>
                  </a:moveTo>
                  <a:cubicBezTo>
                    <a:pt x="1082" y="469"/>
                    <a:pt x="1127" y="491"/>
                    <a:pt x="1172" y="529"/>
                  </a:cubicBezTo>
                  <a:cubicBezTo>
                    <a:pt x="1218" y="566"/>
                    <a:pt x="1248" y="611"/>
                    <a:pt x="1278" y="664"/>
                  </a:cubicBezTo>
                  <a:cubicBezTo>
                    <a:pt x="1300" y="732"/>
                    <a:pt x="1330" y="807"/>
                    <a:pt x="1353" y="874"/>
                  </a:cubicBezTo>
                  <a:cubicBezTo>
                    <a:pt x="1368" y="950"/>
                    <a:pt x="1383" y="1017"/>
                    <a:pt x="1398" y="1092"/>
                  </a:cubicBezTo>
                  <a:cubicBezTo>
                    <a:pt x="1405" y="1145"/>
                    <a:pt x="1405" y="1205"/>
                    <a:pt x="1390" y="1258"/>
                  </a:cubicBezTo>
                  <a:cubicBezTo>
                    <a:pt x="1375" y="1310"/>
                    <a:pt x="1345" y="1355"/>
                    <a:pt x="1308" y="1393"/>
                  </a:cubicBezTo>
                  <a:cubicBezTo>
                    <a:pt x="1255" y="1430"/>
                    <a:pt x="1187" y="1460"/>
                    <a:pt x="1127" y="1483"/>
                  </a:cubicBezTo>
                  <a:lnTo>
                    <a:pt x="864" y="1551"/>
                  </a:lnTo>
                  <a:lnTo>
                    <a:pt x="579" y="559"/>
                  </a:lnTo>
                  <a:lnTo>
                    <a:pt x="812" y="491"/>
                  </a:lnTo>
                  <a:cubicBezTo>
                    <a:pt x="879" y="469"/>
                    <a:pt x="955" y="461"/>
                    <a:pt x="1030" y="461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7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08"/>
                    <a:pt x="1856" y="1258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5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6"/>
            <p:cNvSpPr/>
            <p:nvPr/>
          </p:nvSpPr>
          <p:spPr>
            <a:xfrm rot="3607546">
              <a:off x="1220311" y="4929850"/>
              <a:ext cx="34828" cy="54574"/>
            </a:xfrm>
            <a:custGeom>
              <a:avLst/>
              <a:gdLst/>
              <a:ahLst/>
              <a:cxnLst/>
              <a:rect l="l" t="t" r="r" b="b"/>
              <a:pathLst>
                <a:path w="2113" h="3311" extrusionOk="0">
                  <a:moveTo>
                    <a:pt x="825" y="473"/>
                  </a:moveTo>
                  <a:cubicBezTo>
                    <a:pt x="873" y="473"/>
                    <a:pt x="919" y="484"/>
                    <a:pt x="963" y="506"/>
                  </a:cubicBezTo>
                  <a:cubicBezTo>
                    <a:pt x="1045" y="551"/>
                    <a:pt x="1105" y="626"/>
                    <a:pt x="1128" y="724"/>
                  </a:cubicBezTo>
                  <a:lnTo>
                    <a:pt x="1601" y="2407"/>
                  </a:lnTo>
                  <a:cubicBezTo>
                    <a:pt x="1639" y="2497"/>
                    <a:pt x="1624" y="2595"/>
                    <a:pt x="1579" y="2678"/>
                  </a:cubicBezTo>
                  <a:cubicBezTo>
                    <a:pt x="1534" y="2745"/>
                    <a:pt x="1466" y="2798"/>
                    <a:pt x="1383" y="2820"/>
                  </a:cubicBezTo>
                  <a:cubicBezTo>
                    <a:pt x="1354" y="2829"/>
                    <a:pt x="1322" y="2833"/>
                    <a:pt x="1290" y="2833"/>
                  </a:cubicBezTo>
                  <a:cubicBezTo>
                    <a:pt x="1241" y="2833"/>
                    <a:pt x="1191" y="2824"/>
                    <a:pt x="1151" y="2805"/>
                  </a:cubicBezTo>
                  <a:cubicBezTo>
                    <a:pt x="1060" y="2760"/>
                    <a:pt x="1000" y="2678"/>
                    <a:pt x="985" y="2587"/>
                  </a:cubicBezTo>
                  <a:lnTo>
                    <a:pt x="504" y="904"/>
                  </a:lnTo>
                  <a:cubicBezTo>
                    <a:pt x="474" y="814"/>
                    <a:pt x="482" y="717"/>
                    <a:pt x="527" y="634"/>
                  </a:cubicBezTo>
                  <a:cubicBezTo>
                    <a:pt x="572" y="559"/>
                    <a:pt x="640" y="514"/>
                    <a:pt x="722" y="491"/>
                  </a:cubicBezTo>
                  <a:cubicBezTo>
                    <a:pt x="757" y="479"/>
                    <a:pt x="791" y="473"/>
                    <a:pt x="825" y="473"/>
                  </a:cubicBezTo>
                  <a:close/>
                  <a:moveTo>
                    <a:pt x="803" y="0"/>
                  </a:moveTo>
                  <a:cubicBezTo>
                    <a:pt x="729" y="0"/>
                    <a:pt x="656" y="10"/>
                    <a:pt x="587" y="33"/>
                  </a:cubicBezTo>
                  <a:cubicBezTo>
                    <a:pt x="489" y="63"/>
                    <a:pt x="407" y="101"/>
                    <a:pt x="324" y="161"/>
                  </a:cubicBezTo>
                  <a:cubicBezTo>
                    <a:pt x="241" y="221"/>
                    <a:pt x="174" y="296"/>
                    <a:pt x="121" y="379"/>
                  </a:cubicBezTo>
                  <a:cubicBezTo>
                    <a:pt x="61" y="469"/>
                    <a:pt x="31" y="566"/>
                    <a:pt x="16" y="672"/>
                  </a:cubicBezTo>
                  <a:cubicBezTo>
                    <a:pt x="1" y="792"/>
                    <a:pt x="8" y="919"/>
                    <a:pt x="46" y="1032"/>
                  </a:cubicBezTo>
                  <a:lnTo>
                    <a:pt x="527" y="2723"/>
                  </a:lnTo>
                  <a:cubicBezTo>
                    <a:pt x="564" y="2835"/>
                    <a:pt x="617" y="2948"/>
                    <a:pt x="700" y="3046"/>
                  </a:cubicBezTo>
                  <a:cubicBezTo>
                    <a:pt x="767" y="3121"/>
                    <a:pt x="850" y="3189"/>
                    <a:pt x="948" y="3234"/>
                  </a:cubicBezTo>
                  <a:cubicBezTo>
                    <a:pt x="1038" y="3271"/>
                    <a:pt x="1128" y="3301"/>
                    <a:pt x="1233" y="3309"/>
                  </a:cubicBezTo>
                  <a:cubicBezTo>
                    <a:pt x="1250" y="3310"/>
                    <a:pt x="1268" y="3311"/>
                    <a:pt x="1285" y="3311"/>
                  </a:cubicBezTo>
                  <a:cubicBezTo>
                    <a:pt x="1365" y="3311"/>
                    <a:pt x="1444" y="3297"/>
                    <a:pt x="1519" y="3279"/>
                  </a:cubicBezTo>
                  <a:cubicBezTo>
                    <a:pt x="1616" y="3249"/>
                    <a:pt x="1707" y="3204"/>
                    <a:pt x="1782" y="3151"/>
                  </a:cubicBezTo>
                  <a:cubicBezTo>
                    <a:pt x="1864" y="3091"/>
                    <a:pt x="1932" y="3016"/>
                    <a:pt x="1992" y="2933"/>
                  </a:cubicBezTo>
                  <a:cubicBezTo>
                    <a:pt x="2045" y="2843"/>
                    <a:pt x="2082" y="2745"/>
                    <a:pt x="2097" y="2640"/>
                  </a:cubicBezTo>
                  <a:cubicBezTo>
                    <a:pt x="2112" y="2520"/>
                    <a:pt x="2097" y="2392"/>
                    <a:pt x="2060" y="2279"/>
                  </a:cubicBezTo>
                  <a:lnTo>
                    <a:pt x="1579" y="589"/>
                  </a:lnTo>
                  <a:cubicBezTo>
                    <a:pt x="1549" y="476"/>
                    <a:pt x="1489" y="363"/>
                    <a:pt x="1413" y="273"/>
                  </a:cubicBezTo>
                  <a:cubicBezTo>
                    <a:pt x="1346" y="191"/>
                    <a:pt x="1263" y="123"/>
                    <a:pt x="1166" y="78"/>
                  </a:cubicBezTo>
                  <a:cubicBezTo>
                    <a:pt x="1075" y="33"/>
                    <a:pt x="978" y="10"/>
                    <a:pt x="873" y="3"/>
                  </a:cubicBezTo>
                  <a:cubicBezTo>
                    <a:pt x="849" y="1"/>
                    <a:pt x="826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6"/>
            <p:cNvSpPr/>
            <p:nvPr/>
          </p:nvSpPr>
          <p:spPr>
            <a:xfrm rot="3607546">
              <a:off x="1243297" y="4952072"/>
              <a:ext cx="34317" cy="54558"/>
            </a:xfrm>
            <a:custGeom>
              <a:avLst/>
              <a:gdLst/>
              <a:ahLst/>
              <a:cxnLst/>
              <a:rect l="l" t="t" r="r" b="b"/>
              <a:pathLst>
                <a:path w="2082" h="3310" extrusionOk="0">
                  <a:moveTo>
                    <a:pt x="803" y="1"/>
                  </a:moveTo>
                  <a:cubicBezTo>
                    <a:pt x="730" y="1"/>
                    <a:pt x="657" y="11"/>
                    <a:pt x="587" y="31"/>
                  </a:cubicBezTo>
                  <a:cubicBezTo>
                    <a:pt x="467" y="61"/>
                    <a:pt x="354" y="121"/>
                    <a:pt x="256" y="204"/>
                  </a:cubicBezTo>
                  <a:cubicBezTo>
                    <a:pt x="174" y="271"/>
                    <a:pt x="113" y="362"/>
                    <a:pt x="68" y="459"/>
                  </a:cubicBezTo>
                  <a:cubicBezTo>
                    <a:pt x="31" y="557"/>
                    <a:pt x="8" y="670"/>
                    <a:pt x="8" y="775"/>
                  </a:cubicBezTo>
                  <a:cubicBezTo>
                    <a:pt x="1" y="895"/>
                    <a:pt x="23" y="1015"/>
                    <a:pt x="53" y="1128"/>
                  </a:cubicBezTo>
                  <a:cubicBezTo>
                    <a:pt x="98" y="1301"/>
                    <a:pt x="181" y="1466"/>
                    <a:pt x="301" y="1601"/>
                  </a:cubicBezTo>
                  <a:cubicBezTo>
                    <a:pt x="429" y="1729"/>
                    <a:pt x="602" y="1797"/>
                    <a:pt x="790" y="1804"/>
                  </a:cubicBezTo>
                  <a:lnTo>
                    <a:pt x="1150" y="1849"/>
                  </a:lnTo>
                  <a:cubicBezTo>
                    <a:pt x="1203" y="1849"/>
                    <a:pt x="1256" y="1864"/>
                    <a:pt x="1308" y="1872"/>
                  </a:cubicBezTo>
                  <a:cubicBezTo>
                    <a:pt x="1346" y="1887"/>
                    <a:pt x="1383" y="1902"/>
                    <a:pt x="1413" y="1932"/>
                  </a:cubicBezTo>
                  <a:cubicBezTo>
                    <a:pt x="1443" y="1962"/>
                    <a:pt x="1473" y="2007"/>
                    <a:pt x="1488" y="2052"/>
                  </a:cubicBezTo>
                  <a:cubicBezTo>
                    <a:pt x="1519" y="2120"/>
                    <a:pt x="1541" y="2187"/>
                    <a:pt x="1556" y="2255"/>
                  </a:cubicBezTo>
                  <a:cubicBezTo>
                    <a:pt x="1579" y="2323"/>
                    <a:pt x="1594" y="2390"/>
                    <a:pt x="1609" y="2450"/>
                  </a:cubicBezTo>
                  <a:cubicBezTo>
                    <a:pt x="1616" y="2503"/>
                    <a:pt x="1616" y="2563"/>
                    <a:pt x="1609" y="2616"/>
                  </a:cubicBezTo>
                  <a:cubicBezTo>
                    <a:pt x="1594" y="2661"/>
                    <a:pt x="1571" y="2706"/>
                    <a:pt x="1534" y="2736"/>
                  </a:cubicBezTo>
                  <a:cubicBezTo>
                    <a:pt x="1481" y="2781"/>
                    <a:pt x="1428" y="2811"/>
                    <a:pt x="1361" y="2826"/>
                  </a:cubicBezTo>
                  <a:cubicBezTo>
                    <a:pt x="1327" y="2840"/>
                    <a:pt x="1291" y="2847"/>
                    <a:pt x="1254" y="2847"/>
                  </a:cubicBezTo>
                  <a:cubicBezTo>
                    <a:pt x="1194" y="2847"/>
                    <a:pt x="1134" y="2829"/>
                    <a:pt x="1083" y="2796"/>
                  </a:cubicBezTo>
                  <a:cubicBezTo>
                    <a:pt x="1015" y="2743"/>
                    <a:pt x="963" y="2668"/>
                    <a:pt x="940" y="2593"/>
                  </a:cubicBezTo>
                  <a:lnTo>
                    <a:pt x="902" y="2443"/>
                  </a:lnTo>
                  <a:lnTo>
                    <a:pt x="444" y="2578"/>
                  </a:lnTo>
                  <a:lnTo>
                    <a:pt x="489" y="2751"/>
                  </a:lnTo>
                  <a:cubicBezTo>
                    <a:pt x="519" y="2848"/>
                    <a:pt x="572" y="2946"/>
                    <a:pt x="639" y="3029"/>
                  </a:cubicBezTo>
                  <a:cubicBezTo>
                    <a:pt x="707" y="3104"/>
                    <a:pt x="782" y="3172"/>
                    <a:pt x="872" y="3217"/>
                  </a:cubicBezTo>
                  <a:cubicBezTo>
                    <a:pt x="963" y="3269"/>
                    <a:pt x="1060" y="3299"/>
                    <a:pt x="1165" y="3307"/>
                  </a:cubicBezTo>
                  <a:cubicBezTo>
                    <a:pt x="1190" y="3309"/>
                    <a:pt x="1215" y="3310"/>
                    <a:pt x="1241" y="3310"/>
                  </a:cubicBezTo>
                  <a:cubicBezTo>
                    <a:pt x="1323" y="3310"/>
                    <a:pt x="1408" y="3300"/>
                    <a:pt x="1488" y="3277"/>
                  </a:cubicBezTo>
                  <a:cubicBezTo>
                    <a:pt x="1616" y="3247"/>
                    <a:pt x="1736" y="3179"/>
                    <a:pt x="1842" y="3096"/>
                  </a:cubicBezTo>
                  <a:cubicBezTo>
                    <a:pt x="1924" y="3021"/>
                    <a:pt x="1992" y="2931"/>
                    <a:pt x="2029" y="2833"/>
                  </a:cubicBezTo>
                  <a:cubicBezTo>
                    <a:pt x="2067" y="2728"/>
                    <a:pt x="2082" y="2608"/>
                    <a:pt x="2074" y="2495"/>
                  </a:cubicBezTo>
                  <a:cubicBezTo>
                    <a:pt x="2067" y="2368"/>
                    <a:pt x="2044" y="2240"/>
                    <a:pt x="2007" y="2112"/>
                  </a:cubicBezTo>
                  <a:cubicBezTo>
                    <a:pt x="1977" y="2007"/>
                    <a:pt x="1939" y="1909"/>
                    <a:pt x="1902" y="1804"/>
                  </a:cubicBezTo>
                  <a:cubicBezTo>
                    <a:pt x="1864" y="1721"/>
                    <a:pt x="1819" y="1646"/>
                    <a:pt x="1759" y="1586"/>
                  </a:cubicBezTo>
                  <a:cubicBezTo>
                    <a:pt x="1706" y="1526"/>
                    <a:pt x="1639" y="1474"/>
                    <a:pt x="1564" y="1443"/>
                  </a:cubicBezTo>
                  <a:cubicBezTo>
                    <a:pt x="1473" y="1406"/>
                    <a:pt x="1376" y="1383"/>
                    <a:pt x="1278" y="1376"/>
                  </a:cubicBezTo>
                  <a:lnTo>
                    <a:pt x="887" y="1338"/>
                  </a:lnTo>
                  <a:cubicBezTo>
                    <a:pt x="835" y="1331"/>
                    <a:pt x="775" y="1323"/>
                    <a:pt x="722" y="1308"/>
                  </a:cubicBezTo>
                  <a:cubicBezTo>
                    <a:pt x="685" y="1293"/>
                    <a:pt x="654" y="1278"/>
                    <a:pt x="624" y="1248"/>
                  </a:cubicBezTo>
                  <a:cubicBezTo>
                    <a:pt x="594" y="1218"/>
                    <a:pt x="572" y="1181"/>
                    <a:pt x="557" y="1143"/>
                  </a:cubicBezTo>
                  <a:cubicBezTo>
                    <a:pt x="542" y="1105"/>
                    <a:pt x="519" y="1053"/>
                    <a:pt x="504" y="985"/>
                  </a:cubicBezTo>
                  <a:cubicBezTo>
                    <a:pt x="489" y="933"/>
                    <a:pt x="482" y="880"/>
                    <a:pt x="474" y="827"/>
                  </a:cubicBezTo>
                  <a:cubicBezTo>
                    <a:pt x="467" y="782"/>
                    <a:pt x="467" y="730"/>
                    <a:pt x="482" y="685"/>
                  </a:cubicBezTo>
                  <a:cubicBezTo>
                    <a:pt x="497" y="640"/>
                    <a:pt x="519" y="602"/>
                    <a:pt x="549" y="564"/>
                  </a:cubicBezTo>
                  <a:cubicBezTo>
                    <a:pt x="587" y="527"/>
                    <a:pt x="639" y="497"/>
                    <a:pt x="692" y="489"/>
                  </a:cubicBezTo>
                  <a:cubicBezTo>
                    <a:pt x="727" y="473"/>
                    <a:pt x="764" y="465"/>
                    <a:pt x="800" y="465"/>
                  </a:cubicBezTo>
                  <a:cubicBezTo>
                    <a:pt x="863" y="465"/>
                    <a:pt x="925" y="489"/>
                    <a:pt x="978" y="527"/>
                  </a:cubicBezTo>
                  <a:cubicBezTo>
                    <a:pt x="1045" y="594"/>
                    <a:pt x="1098" y="685"/>
                    <a:pt x="1128" y="775"/>
                  </a:cubicBezTo>
                  <a:lnTo>
                    <a:pt x="1158" y="880"/>
                  </a:lnTo>
                  <a:lnTo>
                    <a:pt x="1616" y="752"/>
                  </a:lnTo>
                  <a:lnTo>
                    <a:pt x="1556" y="534"/>
                  </a:lnTo>
                  <a:cubicBezTo>
                    <a:pt x="1526" y="444"/>
                    <a:pt x="1481" y="362"/>
                    <a:pt x="1421" y="286"/>
                  </a:cubicBezTo>
                  <a:cubicBezTo>
                    <a:pt x="1361" y="211"/>
                    <a:pt x="1286" y="144"/>
                    <a:pt x="1203" y="99"/>
                  </a:cubicBezTo>
                  <a:cubicBezTo>
                    <a:pt x="1113" y="46"/>
                    <a:pt x="1015" y="16"/>
                    <a:pt x="910" y="8"/>
                  </a:cubicBezTo>
                  <a:cubicBezTo>
                    <a:pt x="875" y="3"/>
                    <a:pt x="83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6"/>
            <p:cNvSpPr/>
            <p:nvPr/>
          </p:nvSpPr>
          <p:spPr>
            <a:xfrm rot="3607546">
              <a:off x="1265588" y="4973324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797" y="0"/>
                  </a:moveTo>
                  <a:cubicBezTo>
                    <a:pt x="723" y="0"/>
                    <a:pt x="649" y="10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56"/>
                    <a:pt x="1" y="669"/>
                    <a:pt x="1" y="782"/>
                  </a:cubicBezTo>
                  <a:cubicBezTo>
                    <a:pt x="1" y="902"/>
                    <a:pt x="16" y="1022"/>
                    <a:pt x="46" y="1135"/>
                  </a:cubicBezTo>
                  <a:cubicBezTo>
                    <a:pt x="91" y="1308"/>
                    <a:pt x="173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75" y="1909"/>
                    <a:pt x="1406" y="1939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33" y="2187"/>
                    <a:pt x="1556" y="2254"/>
                  </a:cubicBezTo>
                  <a:cubicBezTo>
                    <a:pt x="1571" y="2330"/>
                    <a:pt x="1586" y="2397"/>
                    <a:pt x="1601" y="2457"/>
                  </a:cubicBezTo>
                  <a:cubicBezTo>
                    <a:pt x="1608" y="2510"/>
                    <a:pt x="1608" y="2563"/>
                    <a:pt x="1601" y="2623"/>
                  </a:cubicBezTo>
                  <a:cubicBezTo>
                    <a:pt x="1586" y="2668"/>
                    <a:pt x="1563" y="2713"/>
                    <a:pt x="1526" y="2743"/>
                  </a:cubicBezTo>
                  <a:cubicBezTo>
                    <a:pt x="1481" y="2788"/>
                    <a:pt x="1421" y="2818"/>
                    <a:pt x="1353" y="2833"/>
                  </a:cubicBezTo>
                  <a:cubicBezTo>
                    <a:pt x="1318" y="2845"/>
                    <a:pt x="1281" y="2851"/>
                    <a:pt x="1244" y="2851"/>
                  </a:cubicBezTo>
                  <a:cubicBezTo>
                    <a:pt x="1185" y="2851"/>
                    <a:pt x="1126" y="2835"/>
                    <a:pt x="1075" y="2803"/>
                  </a:cubicBezTo>
                  <a:cubicBezTo>
                    <a:pt x="1007" y="2750"/>
                    <a:pt x="955" y="2675"/>
                    <a:pt x="932" y="2593"/>
                  </a:cubicBezTo>
                  <a:lnTo>
                    <a:pt x="895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72" y="3058"/>
                    <a:pt x="842" y="3284"/>
                    <a:pt x="1158" y="3314"/>
                  </a:cubicBezTo>
                  <a:cubicBezTo>
                    <a:pt x="1188" y="3318"/>
                    <a:pt x="1217" y="3320"/>
                    <a:pt x="1247" y="3320"/>
                  </a:cubicBezTo>
                  <a:cubicBezTo>
                    <a:pt x="1327" y="3320"/>
                    <a:pt x="1404" y="3306"/>
                    <a:pt x="1481" y="3284"/>
                  </a:cubicBezTo>
                  <a:cubicBezTo>
                    <a:pt x="1616" y="3254"/>
                    <a:pt x="1736" y="3194"/>
                    <a:pt x="1834" y="3103"/>
                  </a:cubicBezTo>
                  <a:cubicBezTo>
                    <a:pt x="1916" y="3036"/>
                    <a:pt x="1984" y="2946"/>
                    <a:pt x="2022" y="2841"/>
                  </a:cubicBezTo>
                  <a:cubicBezTo>
                    <a:pt x="2059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27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27" y="1345"/>
                    <a:pt x="774" y="1330"/>
                    <a:pt x="722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6" y="1158"/>
                  </a:cubicBezTo>
                  <a:cubicBezTo>
                    <a:pt x="534" y="1105"/>
                    <a:pt x="519" y="1052"/>
                    <a:pt x="504" y="1000"/>
                  </a:cubicBezTo>
                  <a:cubicBezTo>
                    <a:pt x="489" y="947"/>
                    <a:pt x="481" y="895"/>
                    <a:pt x="474" y="842"/>
                  </a:cubicBezTo>
                  <a:cubicBezTo>
                    <a:pt x="466" y="789"/>
                    <a:pt x="466" y="744"/>
                    <a:pt x="481" y="699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18" y="444"/>
                    <a:pt x="1481" y="361"/>
                    <a:pt x="1421" y="293"/>
                  </a:cubicBezTo>
                  <a:cubicBezTo>
                    <a:pt x="1360" y="211"/>
                    <a:pt x="1285" y="151"/>
                    <a:pt x="1195" y="106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6"/>
            <p:cNvSpPr/>
            <p:nvPr/>
          </p:nvSpPr>
          <p:spPr>
            <a:xfrm rot="3607546">
              <a:off x="1327884" y="5033458"/>
              <a:ext cx="34070" cy="54690"/>
            </a:xfrm>
            <a:custGeom>
              <a:avLst/>
              <a:gdLst/>
              <a:ahLst/>
              <a:cxnLst/>
              <a:rect l="l" t="t" r="r" b="b"/>
              <a:pathLst>
                <a:path w="2067" h="3318" extrusionOk="0">
                  <a:moveTo>
                    <a:pt x="799" y="1"/>
                  </a:moveTo>
                  <a:cubicBezTo>
                    <a:pt x="720" y="1"/>
                    <a:pt x="644" y="10"/>
                    <a:pt x="564" y="33"/>
                  </a:cubicBezTo>
                  <a:cubicBezTo>
                    <a:pt x="466" y="63"/>
                    <a:pt x="369" y="109"/>
                    <a:pt x="286" y="176"/>
                  </a:cubicBezTo>
                  <a:cubicBezTo>
                    <a:pt x="128" y="296"/>
                    <a:pt x="31" y="477"/>
                    <a:pt x="8" y="680"/>
                  </a:cubicBezTo>
                  <a:cubicBezTo>
                    <a:pt x="1" y="777"/>
                    <a:pt x="8" y="882"/>
                    <a:pt x="38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2" y="3084"/>
                  </a:cubicBezTo>
                  <a:cubicBezTo>
                    <a:pt x="845" y="3228"/>
                    <a:pt x="1023" y="3317"/>
                    <a:pt x="1217" y="3317"/>
                  </a:cubicBezTo>
                  <a:cubicBezTo>
                    <a:pt x="1225" y="3317"/>
                    <a:pt x="1232" y="3317"/>
                    <a:pt x="1240" y="3317"/>
                  </a:cubicBezTo>
                  <a:cubicBezTo>
                    <a:pt x="1330" y="3317"/>
                    <a:pt x="1428" y="3302"/>
                    <a:pt x="1518" y="3272"/>
                  </a:cubicBezTo>
                  <a:cubicBezTo>
                    <a:pt x="1616" y="3249"/>
                    <a:pt x="1706" y="3197"/>
                    <a:pt x="1781" y="3129"/>
                  </a:cubicBezTo>
                  <a:cubicBezTo>
                    <a:pt x="1931" y="3001"/>
                    <a:pt x="2029" y="2821"/>
                    <a:pt x="2052" y="2626"/>
                  </a:cubicBezTo>
                  <a:cubicBezTo>
                    <a:pt x="2067" y="2528"/>
                    <a:pt x="2059" y="2423"/>
                    <a:pt x="2029" y="2325"/>
                  </a:cubicBezTo>
                  <a:lnTo>
                    <a:pt x="1977" y="2137"/>
                  </a:lnTo>
                  <a:lnTo>
                    <a:pt x="1518" y="2265"/>
                  </a:lnTo>
                  <a:lnTo>
                    <a:pt x="1556" y="2415"/>
                  </a:lnTo>
                  <a:cubicBezTo>
                    <a:pt x="1571" y="2468"/>
                    <a:pt x="1578" y="2520"/>
                    <a:pt x="1571" y="2580"/>
                  </a:cubicBezTo>
                  <a:cubicBezTo>
                    <a:pt x="1571" y="2626"/>
                    <a:pt x="1556" y="2663"/>
                    <a:pt x="1533" y="2701"/>
                  </a:cubicBezTo>
                  <a:cubicBezTo>
                    <a:pt x="1511" y="2731"/>
                    <a:pt x="1481" y="2753"/>
                    <a:pt x="1451" y="2776"/>
                  </a:cubicBezTo>
                  <a:cubicBezTo>
                    <a:pt x="1421" y="2798"/>
                    <a:pt x="1390" y="2813"/>
                    <a:pt x="1360" y="2821"/>
                  </a:cubicBezTo>
                  <a:cubicBezTo>
                    <a:pt x="1329" y="2832"/>
                    <a:pt x="1296" y="2838"/>
                    <a:pt x="1263" y="2838"/>
                  </a:cubicBezTo>
                  <a:cubicBezTo>
                    <a:pt x="1211" y="2838"/>
                    <a:pt x="1159" y="2823"/>
                    <a:pt x="1112" y="2791"/>
                  </a:cubicBezTo>
                  <a:cubicBezTo>
                    <a:pt x="1052" y="2731"/>
                    <a:pt x="1007" y="2656"/>
                    <a:pt x="985" y="2573"/>
                  </a:cubicBezTo>
                  <a:lnTo>
                    <a:pt x="519" y="943"/>
                  </a:lnTo>
                  <a:cubicBezTo>
                    <a:pt x="489" y="852"/>
                    <a:pt x="481" y="755"/>
                    <a:pt x="496" y="665"/>
                  </a:cubicBezTo>
                  <a:cubicBezTo>
                    <a:pt x="519" y="582"/>
                    <a:pt x="579" y="522"/>
                    <a:pt x="692" y="492"/>
                  </a:cubicBezTo>
                  <a:cubicBezTo>
                    <a:pt x="717" y="485"/>
                    <a:pt x="744" y="481"/>
                    <a:pt x="770" y="481"/>
                  </a:cubicBezTo>
                  <a:cubicBezTo>
                    <a:pt x="827" y="481"/>
                    <a:pt x="883" y="498"/>
                    <a:pt x="925" y="529"/>
                  </a:cubicBezTo>
                  <a:cubicBezTo>
                    <a:pt x="1000" y="582"/>
                    <a:pt x="1052" y="657"/>
                    <a:pt x="1075" y="740"/>
                  </a:cubicBezTo>
                  <a:lnTo>
                    <a:pt x="1112" y="890"/>
                  </a:lnTo>
                  <a:lnTo>
                    <a:pt x="1571" y="762"/>
                  </a:lnTo>
                  <a:lnTo>
                    <a:pt x="1518" y="582"/>
                  </a:lnTo>
                  <a:cubicBezTo>
                    <a:pt x="1488" y="477"/>
                    <a:pt x="1443" y="379"/>
                    <a:pt x="1375" y="296"/>
                  </a:cubicBezTo>
                  <a:cubicBezTo>
                    <a:pt x="1315" y="214"/>
                    <a:pt x="1240" y="146"/>
                    <a:pt x="1150" y="94"/>
                  </a:cubicBezTo>
                  <a:cubicBezTo>
                    <a:pt x="1067" y="48"/>
                    <a:pt x="970" y="18"/>
                    <a:pt x="872" y="3"/>
                  </a:cubicBezTo>
                  <a:cubicBezTo>
                    <a:pt x="847" y="2"/>
                    <a:pt x="823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6"/>
            <p:cNvSpPr/>
            <p:nvPr/>
          </p:nvSpPr>
          <p:spPr>
            <a:xfrm rot="3607546">
              <a:off x="1345853" y="5056015"/>
              <a:ext cx="42262" cy="56783"/>
            </a:xfrm>
            <a:custGeom>
              <a:avLst/>
              <a:gdLst/>
              <a:ahLst/>
              <a:cxnLst/>
              <a:rect l="l" t="t" r="r" b="b"/>
              <a:pathLst>
                <a:path w="2564" h="3445" extrusionOk="0">
                  <a:moveTo>
                    <a:pt x="978" y="459"/>
                  </a:moveTo>
                  <a:cubicBezTo>
                    <a:pt x="996" y="459"/>
                    <a:pt x="1013" y="460"/>
                    <a:pt x="1030" y="462"/>
                  </a:cubicBezTo>
                  <a:cubicBezTo>
                    <a:pt x="1083" y="462"/>
                    <a:pt x="1136" y="484"/>
                    <a:pt x="1181" y="522"/>
                  </a:cubicBezTo>
                  <a:cubicBezTo>
                    <a:pt x="1226" y="559"/>
                    <a:pt x="1256" y="612"/>
                    <a:pt x="1278" y="665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3"/>
                    <a:pt x="1391" y="1018"/>
                    <a:pt x="1406" y="1085"/>
                  </a:cubicBezTo>
                  <a:cubicBezTo>
                    <a:pt x="1413" y="1145"/>
                    <a:pt x="1406" y="1206"/>
                    <a:pt x="1398" y="1258"/>
                  </a:cubicBezTo>
                  <a:cubicBezTo>
                    <a:pt x="1383" y="1311"/>
                    <a:pt x="1353" y="1348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3" y="1551"/>
                  </a:lnTo>
                  <a:lnTo>
                    <a:pt x="580" y="552"/>
                  </a:lnTo>
                  <a:lnTo>
                    <a:pt x="820" y="484"/>
                  </a:lnTo>
                  <a:cubicBezTo>
                    <a:pt x="871" y="467"/>
                    <a:pt x="926" y="459"/>
                    <a:pt x="978" y="459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9"/>
                  </a:cubicBezTo>
                  <a:lnTo>
                    <a:pt x="1" y="259"/>
                  </a:lnTo>
                  <a:lnTo>
                    <a:pt x="925" y="3445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8"/>
                  </a:cubicBezTo>
                  <a:cubicBezTo>
                    <a:pt x="1879" y="1085"/>
                    <a:pt x="1864" y="913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6"/>
            <p:cNvSpPr/>
            <p:nvPr/>
          </p:nvSpPr>
          <p:spPr>
            <a:xfrm rot="3607546">
              <a:off x="1373227" y="5071772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6"/>
            <p:cNvSpPr/>
            <p:nvPr/>
          </p:nvSpPr>
          <p:spPr>
            <a:xfrm rot="3607546">
              <a:off x="1380774" y="5088099"/>
              <a:ext cx="49184" cy="62189"/>
            </a:xfrm>
            <a:custGeom>
              <a:avLst/>
              <a:gdLst/>
              <a:ahLst/>
              <a:cxnLst/>
              <a:rect l="l" t="t" r="r" b="b"/>
              <a:pathLst>
                <a:path w="2984" h="3773" extrusionOk="0">
                  <a:moveTo>
                    <a:pt x="2060" y="1"/>
                  </a:moveTo>
                  <a:lnTo>
                    <a:pt x="1616" y="121"/>
                  </a:lnTo>
                  <a:lnTo>
                    <a:pt x="1526" y="1984"/>
                  </a:lnTo>
                  <a:lnTo>
                    <a:pt x="1519" y="1984"/>
                  </a:lnTo>
                  <a:lnTo>
                    <a:pt x="444" y="467"/>
                  </a:lnTo>
                  <a:lnTo>
                    <a:pt x="1" y="594"/>
                  </a:lnTo>
                  <a:lnTo>
                    <a:pt x="910" y="3773"/>
                  </a:lnTo>
                  <a:lnTo>
                    <a:pt x="1368" y="3645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46"/>
                  </a:lnTo>
                  <a:lnTo>
                    <a:pt x="1894" y="2879"/>
                  </a:lnTo>
                  <a:lnTo>
                    <a:pt x="1954" y="1376"/>
                  </a:lnTo>
                  <a:lnTo>
                    <a:pt x="1962" y="1376"/>
                  </a:lnTo>
                  <a:lnTo>
                    <a:pt x="2525" y="3322"/>
                  </a:lnTo>
                  <a:lnTo>
                    <a:pt x="2984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6"/>
            <p:cNvSpPr/>
            <p:nvPr/>
          </p:nvSpPr>
          <p:spPr>
            <a:xfrm rot="3607546">
              <a:off x="1412687" y="5114881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34"/>
                  </a:lnTo>
                  <a:lnTo>
                    <a:pt x="1639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6"/>
            <p:cNvSpPr/>
            <p:nvPr/>
          </p:nvSpPr>
          <p:spPr>
            <a:xfrm rot="3607546">
              <a:off x="1444745" y="5146624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812" y="1"/>
                  </a:moveTo>
                  <a:cubicBezTo>
                    <a:pt x="734" y="1"/>
                    <a:pt x="655" y="12"/>
                    <a:pt x="579" y="34"/>
                  </a:cubicBezTo>
                  <a:cubicBezTo>
                    <a:pt x="459" y="64"/>
                    <a:pt x="354" y="124"/>
                    <a:pt x="256" y="206"/>
                  </a:cubicBezTo>
                  <a:cubicBezTo>
                    <a:pt x="173" y="274"/>
                    <a:pt x="113" y="364"/>
                    <a:pt x="68" y="462"/>
                  </a:cubicBezTo>
                  <a:cubicBezTo>
                    <a:pt x="23" y="559"/>
                    <a:pt x="0" y="672"/>
                    <a:pt x="0" y="777"/>
                  </a:cubicBezTo>
                  <a:cubicBezTo>
                    <a:pt x="0" y="898"/>
                    <a:pt x="15" y="1018"/>
                    <a:pt x="53" y="1131"/>
                  </a:cubicBezTo>
                  <a:cubicBezTo>
                    <a:pt x="98" y="1303"/>
                    <a:pt x="181" y="1469"/>
                    <a:pt x="293" y="1604"/>
                  </a:cubicBezTo>
                  <a:cubicBezTo>
                    <a:pt x="429" y="1732"/>
                    <a:pt x="602" y="1799"/>
                    <a:pt x="782" y="1807"/>
                  </a:cubicBezTo>
                  <a:lnTo>
                    <a:pt x="1150" y="1852"/>
                  </a:lnTo>
                  <a:cubicBezTo>
                    <a:pt x="1203" y="1852"/>
                    <a:pt x="1255" y="1867"/>
                    <a:pt x="1308" y="1874"/>
                  </a:cubicBezTo>
                  <a:cubicBezTo>
                    <a:pt x="1345" y="1889"/>
                    <a:pt x="1383" y="1904"/>
                    <a:pt x="1413" y="1934"/>
                  </a:cubicBezTo>
                  <a:cubicBezTo>
                    <a:pt x="1443" y="1964"/>
                    <a:pt x="1473" y="2010"/>
                    <a:pt x="1488" y="2055"/>
                  </a:cubicBezTo>
                  <a:cubicBezTo>
                    <a:pt x="1511" y="2122"/>
                    <a:pt x="1533" y="2190"/>
                    <a:pt x="1556" y="2258"/>
                  </a:cubicBezTo>
                  <a:cubicBezTo>
                    <a:pt x="1571" y="2325"/>
                    <a:pt x="1593" y="2393"/>
                    <a:pt x="1601" y="2460"/>
                  </a:cubicBezTo>
                  <a:cubicBezTo>
                    <a:pt x="1616" y="2513"/>
                    <a:pt x="1616" y="2566"/>
                    <a:pt x="1601" y="2618"/>
                  </a:cubicBezTo>
                  <a:cubicBezTo>
                    <a:pt x="1593" y="2663"/>
                    <a:pt x="1563" y="2708"/>
                    <a:pt x="1533" y="2738"/>
                  </a:cubicBezTo>
                  <a:cubicBezTo>
                    <a:pt x="1481" y="2783"/>
                    <a:pt x="1420" y="2814"/>
                    <a:pt x="1360" y="2829"/>
                  </a:cubicBezTo>
                  <a:cubicBezTo>
                    <a:pt x="1326" y="2843"/>
                    <a:pt x="1290" y="2849"/>
                    <a:pt x="1254" y="2849"/>
                  </a:cubicBezTo>
                  <a:cubicBezTo>
                    <a:pt x="1194" y="2849"/>
                    <a:pt x="1134" y="2831"/>
                    <a:pt x="1082" y="2798"/>
                  </a:cubicBezTo>
                  <a:cubicBezTo>
                    <a:pt x="1007" y="2746"/>
                    <a:pt x="962" y="2678"/>
                    <a:pt x="940" y="2596"/>
                  </a:cubicBezTo>
                  <a:lnTo>
                    <a:pt x="902" y="2453"/>
                  </a:lnTo>
                  <a:lnTo>
                    <a:pt x="444" y="2581"/>
                  </a:lnTo>
                  <a:lnTo>
                    <a:pt x="489" y="2753"/>
                  </a:lnTo>
                  <a:cubicBezTo>
                    <a:pt x="519" y="2851"/>
                    <a:pt x="571" y="2949"/>
                    <a:pt x="639" y="3031"/>
                  </a:cubicBezTo>
                  <a:cubicBezTo>
                    <a:pt x="699" y="3114"/>
                    <a:pt x="782" y="3174"/>
                    <a:pt x="872" y="3227"/>
                  </a:cubicBezTo>
                  <a:cubicBezTo>
                    <a:pt x="962" y="3272"/>
                    <a:pt x="1060" y="3302"/>
                    <a:pt x="1165" y="3317"/>
                  </a:cubicBezTo>
                  <a:cubicBezTo>
                    <a:pt x="1189" y="3319"/>
                    <a:pt x="1213" y="3320"/>
                    <a:pt x="1237" y="3320"/>
                  </a:cubicBezTo>
                  <a:cubicBezTo>
                    <a:pt x="1320" y="3320"/>
                    <a:pt x="1407" y="3308"/>
                    <a:pt x="1488" y="3279"/>
                  </a:cubicBezTo>
                  <a:cubicBezTo>
                    <a:pt x="1616" y="3249"/>
                    <a:pt x="1736" y="3189"/>
                    <a:pt x="1841" y="3107"/>
                  </a:cubicBezTo>
                  <a:cubicBezTo>
                    <a:pt x="1924" y="3031"/>
                    <a:pt x="1991" y="2941"/>
                    <a:pt x="2029" y="2836"/>
                  </a:cubicBezTo>
                  <a:cubicBezTo>
                    <a:pt x="2067" y="2731"/>
                    <a:pt x="2082" y="2618"/>
                    <a:pt x="2074" y="2505"/>
                  </a:cubicBezTo>
                  <a:cubicBezTo>
                    <a:pt x="2067" y="2378"/>
                    <a:pt x="2044" y="2242"/>
                    <a:pt x="2007" y="2122"/>
                  </a:cubicBezTo>
                  <a:cubicBezTo>
                    <a:pt x="1976" y="2017"/>
                    <a:pt x="1939" y="1912"/>
                    <a:pt x="1901" y="1814"/>
                  </a:cubicBezTo>
                  <a:cubicBezTo>
                    <a:pt x="1864" y="1732"/>
                    <a:pt x="1819" y="1656"/>
                    <a:pt x="1759" y="1589"/>
                  </a:cubicBezTo>
                  <a:cubicBezTo>
                    <a:pt x="1706" y="1529"/>
                    <a:pt x="1638" y="1484"/>
                    <a:pt x="1563" y="1446"/>
                  </a:cubicBezTo>
                  <a:cubicBezTo>
                    <a:pt x="1473" y="1416"/>
                    <a:pt x="1375" y="1393"/>
                    <a:pt x="1278" y="1386"/>
                  </a:cubicBezTo>
                  <a:lnTo>
                    <a:pt x="887" y="1348"/>
                  </a:lnTo>
                  <a:cubicBezTo>
                    <a:pt x="834" y="1341"/>
                    <a:pt x="782" y="1333"/>
                    <a:pt x="729" y="1311"/>
                  </a:cubicBezTo>
                  <a:cubicBezTo>
                    <a:pt x="692" y="1303"/>
                    <a:pt x="654" y="1281"/>
                    <a:pt x="624" y="1251"/>
                  </a:cubicBezTo>
                  <a:cubicBezTo>
                    <a:pt x="594" y="1228"/>
                    <a:pt x="571" y="1191"/>
                    <a:pt x="556" y="1153"/>
                  </a:cubicBezTo>
                  <a:cubicBezTo>
                    <a:pt x="541" y="1108"/>
                    <a:pt x="526" y="1055"/>
                    <a:pt x="504" y="995"/>
                  </a:cubicBezTo>
                  <a:cubicBezTo>
                    <a:pt x="489" y="943"/>
                    <a:pt x="481" y="890"/>
                    <a:pt x="474" y="837"/>
                  </a:cubicBezTo>
                  <a:cubicBezTo>
                    <a:pt x="474" y="792"/>
                    <a:pt x="474" y="740"/>
                    <a:pt x="481" y="695"/>
                  </a:cubicBezTo>
                  <a:cubicBezTo>
                    <a:pt x="496" y="650"/>
                    <a:pt x="519" y="605"/>
                    <a:pt x="549" y="575"/>
                  </a:cubicBezTo>
                  <a:cubicBezTo>
                    <a:pt x="594" y="537"/>
                    <a:pt x="639" y="507"/>
                    <a:pt x="699" y="492"/>
                  </a:cubicBezTo>
                  <a:cubicBezTo>
                    <a:pt x="731" y="478"/>
                    <a:pt x="766" y="472"/>
                    <a:pt x="802" y="472"/>
                  </a:cubicBezTo>
                  <a:cubicBezTo>
                    <a:pt x="865" y="472"/>
                    <a:pt x="929" y="493"/>
                    <a:pt x="977" y="537"/>
                  </a:cubicBezTo>
                  <a:cubicBezTo>
                    <a:pt x="1052" y="605"/>
                    <a:pt x="1105" y="687"/>
                    <a:pt x="1127" y="785"/>
                  </a:cubicBezTo>
                  <a:lnTo>
                    <a:pt x="1157" y="890"/>
                  </a:lnTo>
                  <a:lnTo>
                    <a:pt x="1616" y="755"/>
                  </a:lnTo>
                  <a:lnTo>
                    <a:pt x="1548" y="537"/>
                  </a:lnTo>
                  <a:cubicBezTo>
                    <a:pt x="1526" y="447"/>
                    <a:pt x="1481" y="364"/>
                    <a:pt x="1420" y="289"/>
                  </a:cubicBezTo>
                  <a:cubicBezTo>
                    <a:pt x="1360" y="214"/>
                    <a:pt x="1285" y="154"/>
                    <a:pt x="1203" y="101"/>
                  </a:cubicBezTo>
                  <a:cubicBezTo>
                    <a:pt x="1083" y="34"/>
                    <a:pt x="94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6"/>
            <p:cNvSpPr/>
            <p:nvPr/>
          </p:nvSpPr>
          <p:spPr>
            <a:xfrm rot="3607546">
              <a:off x="1466980" y="5168140"/>
              <a:ext cx="34202" cy="54624"/>
            </a:xfrm>
            <a:custGeom>
              <a:avLst/>
              <a:gdLst/>
              <a:ahLst/>
              <a:cxnLst/>
              <a:rect l="l" t="t" r="r" b="b"/>
              <a:pathLst>
                <a:path w="2075" h="3314" extrusionOk="0">
                  <a:moveTo>
                    <a:pt x="767" y="0"/>
                  </a:moveTo>
                  <a:cubicBezTo>
                    <a:pt x="698" y="0"/>
                    <a:pt x="629" y="10"/>
                    <a:pt x="564" y="30"/>
                  </a:cubicBezTo>
                  <a:cubicBezTo>
                    <a:pt x="466" y="60"/>
                    <a:pt x="369" y="105"/>
                    <a:pt x="286" y="173"/>
                  </a:cubicBezTo>
                  <a:cubicBezTo>
                    <a:pt x="211" y="233"/>
                    <a:pt x="143" y="308"/>
                    <a:pt x="98" y="398"/>
                  </a:cubicBezTo>
                  <a:cubicBezTo>
                    <a:pt x="53" y="481"/>
                    <a:pt x="23" y="579"/>
                    <a:pt x="16" y="676"/>
                  </a:cubicBezTo>
                  <a:cubicBezTo>
                    <a:pt x="1" y="774"/>
                    <a:pt x="8" y="879"/>
                    <a:pt x="46" y="977"/>
                  </a:cubicBezTo>
                  <a:lnTo>
                    <a:pt x="549" y="2735"/>
                  </a:lnTo>
                  <a:cubicBezTo>
                    <a:pt x="579" y="2863"/>
                    <a:pt x="639" y="2983"/>
                    <a:pt x="722" y="3081"/>
                  </a:cubicBezTo>
                  <a:cubicBezTo>
                    <a:pt x="790" y="3156"/>
                    <a:pt x="872" y="3216"/>
                    <a:pt x="970" y="3261"/>
                  </a:cubicBezTo>
                  <a:cubicBezTo>
                    <a:pt x="1053" y="3298"/>
                    <a:pt x="1150" y="3313"/>
                    <a:pt x="1240" y="3313"/>
                  </a:cubicBezTo>
                  <a:cubicBezTo>
                    <a:pt x="1338" y="3313"/>
                    <a:pt x="1428" y="3298"/>
                    <a:pt x="1518" y="3276"/>
                  </a:cubicBezTo>
                  <a:cubicBezTo>
                    <a:pt x="1616" y="3246"/>
                    <a:pt x="1706" y="3193"/>
                    <a:pt x="1789" y="3133"/>
                  </a:cubicBezTo>
                  <a:cubicBezTo>
                    <a:pt x="1864" y="3066"/>
                    <a:pt x="1924" y="2990"/>
                    <a:pt x="1977" y="2900"/>
                  </a:cubicBezTo>
                  <a:cubicBezTo>
                    <a:pt x="2022" y="2818"/>
                    <a:pt x="2052" y="2720"/>
                    <a:pt x="2059" y="2622"/>
                  </a:cubicBezTo>
                  <a:cubicBezTo>
                    <a:pt x="2074" y="2517"/>
                    <a:pt x="2059" y="2419"/>
                    <a:pt x="2037" y="2322"/>
                  </a:cubicBezTo>
                  <a:lnTo>
                    <a:pt x="1977" y="2126"/>
                  </a:lnTo>
                  <a:lnTo>
                    <a:pt x="1526" y="2262"/>
                  </a:lnTo>
                  <a:lnTo>
                    <a:pt x="1571" y="2419"/>
                  </a:lnTo>
                  <a:cubicBezTo>
                    <a:pt x="1586" y="2472"/>
                    <a:pt x="1593" y="2525"/>
                    <a:pt x="1586" y="2585"/>
                  </a:cubicBezTo>
                  <a:cubicBezTo>
                    <a:pt x="1578" y="2622"/>
                    <a:pt x="1571" y="2667"/>
                    <a:pt x="1548" y="2705"/>
                  </a:cubicBezTo>
                  <a:cubicBezTo>
                    <a:pt x="1526" y="2735"/>
                    <a:pt x="1496" y="2757"/>
                    <a:pt x="1466" y="2780"/>
                  </a:cubicBezTo>
                  <a:cubicBezTo>
                    <a:pt x="1436" y="2803"/>
                    <a:pt x="1406" y="2810"/>
                    <a:pt x="1376" y="2825"/>
                  </a:cubicBezTo>
                  <a:cubicBezTo>
                    <a:pt x="1344" y="2837"/>
                    <a:pt x="1310" y="2843"/>
                    <a:pt x="1276" y="2843"/>
                  </a:cubicBezTo>
                  <a:cubicBezTo>
                    <a:pt x="1222" y="2843"/>
                    <a:pt x="1169" y="2827"/>
                    <a:pt x="1128" y="2795"/>
                  </a:cubicBezTo>
                  <a:cubicBezTo>
                    <a:pt x="1060" y="2735"/>
                    <a:pt x="1015" y="2660"/>
                    <a:pt x="992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504" y="661"/>
                  </a:cubicBezTo>
                  <a:cubicBezTo>
                    <a:pt x="519" y="586"/>
                    <a:pt x="579" y="526"/>
                    <a:pt x="699" y="496"/>
                  </a:cubicBezTo>
                  <a:cubicBezTo>
                    <a:pt x="725" y="486"/>
                    <a:pt x="753" y="481"/>
                    <a:pt x="781" y="481"/>
                  </a:cubicBezTo>
                  <a:cubicBezTo>
                    <a:pt x="834" y="481"/>
                    <a:pt x="888" y="499"/>
                    <a:pt x="932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20" y="894"/>
                  </a:lnTo>
                  <a:lnTo>
                    <a:pt x="1578" y="766"/>
                  </a:lnTo>
                  <a:lnTo>
                    <a:pt x="1526" y="586"/>
                  </a:lnTo>
                  <a:cubicBezTo>
                    <a:pt x="1496" y="481"/>
                    <a:pt x="1443" y="383"/>
                    <a:pt x="1376" y="293"/>
                  </a:cubicBezTo>
                  <a:cubicBezTo>
                    <a:pt x="1315" y="218"/>
                    <a:pt x="1240" y="150"/>
                    <a:pt x="1158" y="98"/>
                  </a:cubicBezTo>
                  <a:cubicBezTo>
                    <a:pt x="1068" y="45"/>
                    <a:pt x="970" y="15"/>
                    <a:pt x="872" y="8"/>
                  </a:cubicBezTo>
                  <a:cubicBezTo>
                    <a:pt x="837" y="3"/>
                    <a:pt x="802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6"/>
            <p:cNvSpPr/>
            <p:nvPr/>
          </p:nvSpPr>
          <p:spPr>
            <a:xfrm rot="3607546">
              <a:off x="1487166" y="5186962"/>
              <a:ext cx="37663" cy="59206"/>
            </a:xfrm>
            <a:custGeom>
              <a:avLst/>
              <a:gdLst/>
              <a:ahLst/>
              <a:cxnLst/>
              <a:rect l="l" t="t" r="r" b="b"/>
              <a:pathLst>
                <a:path w="2285" h="3592" extrusionOk="0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9"/>
                  </a:lnTo>
                  <a:lnTo>
                    <a:pt x="1488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6"/>
            <p:cNvSpPr/>
            <p:nvPr/>
          </p:nvSpPr>
          <p:spPr>
            <a:xfrm rot="3607546">
              <a:off x="1506649" y="5207200"/>
              <a:ext cx="41372" cy="60195"/>
            </a:xfrm>
            <a:custGeom>
              <a:avLst/>
              <a:gdLst/>
              <a:ahLst/>
              <a:cxnLst/>
              <a:rect l="l" t="t" r="r" b="b"/>
              <a:pathLst>
                <a:path w="2510" h="3652" extrusionOk="0">
                  <a:moveTo>
                    <a:pt x="1593" y="0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5" y="3517"/>
                  </a:lnTo>
                  <a:lnTo>
                    <a:pt x="819" y="1601"/>
                  </a:lnTo>
                  <a:lnTo>
                    <a:pt x="827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6"/>
            <p:cNvSpPr/>
            <p:nvPr/>
          </p:nvSpPr>
          <p:spPr>
            <a:xfrm rot="3607546">
              <a:off x="1531634" y="5229944"/>
              <a:ext cx="37531" cy="59206"/>
            </a:xfrm>
            <a:custGeom>
              <a:avLst/>
              <a:gdLst/>
              <a:ahLst/>
              <a:cxnLst/>
              <a:rect l="l" t="t" r="r" b="b"/>
              <a:pathLst>
                <a:path w="2277" h="3592" extrusionOk="0">
                  <a:moveTo>
                    <a:pt x="1360" y="1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6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6"/>
            <p:cNvSpPr/>
            <p:nvPr/>
          </p:nvSpPr>
          <p:spPr>
            <a:xfrm rot="3607546">
              <a:off x="1310043" y="5028148"/>
              <a:ext cx="9692" cy="8208"/>
            </a:xfrm>
            <a:custGeom>
              <a:avLst/>
              <a:gdLst/>
              <a:ahLst/>
              <a:cxnLst/>
              <a:rect l="l" t="t" r="r" b="b"/>
              <a:pathLst>
                <a:path w="588" h="498" extrusionOk="0">
                  <a:moveTo>
                    <a:pt x="300" y="0"/>
                  </a:moveTo>
                  <a:cubicBezTo>
                    <a:pt x="152" y="0"/>
                    <a:pt x="1" y="128"/>
                    <a:pt x="55" y="318"/>
                  </a:cubicBezTo>
                  <a:cubicBezTo>
                    <a:pt x="91" y="444"/>
                    <a:pt x="188" y="498"/>
                    <a:pt x="287" y="498"/>
                  </a:cubicBezTo>
                  <a:cubicBezTo>
                    <a:pt x="436" y="498"/>
                    <a:pt x="587" y="373"/>
                    <a:pt x="528" y="183"/>
                  </a:cubicBezTo>
                  <a:cubicBezTo>
                    <a:pt x="493" y="55"/>
                    <a:pt x="39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6"/>
            <p:cNvSpPr/>
            <p:nvPr/>
          </p:nvSpPr>
          <p:spPr>
            <a:xfrm rot="3607546">
              <a:off x="1574392" y="5283815"/>
              <a:ext cx="9692" cy="8225"/>
            </a:xfrm>
            <a:custGeom>
              <a:avLst/>
              <a:gdLst/>
              <a:ahLst/>
              <a:cxnLst/>
              <a:rect l="l" t="t" r="r" b="b"/>
              <a:pathLst>
                <a:path w="588" h="499" extrusionOk="0">
                  <a:moveTo>
                    <a:pt x="301" y="1"/>
                  </a:moveTo>
                  <a:cubicBezTo>
                    <a:pt x="152" y="1"/>
                    <a:pt x="1" y="126"/>
                    <a:pt x="59" y="316"/>
                  </a:cubicBezTo>
                  <a:cubicBezTo>
                    <a:pt x="95" y="444"/>
                    <a:pt x="191" y="499"/>
                    <a:pt x="288" y="499"/>
                  </a:cubicBezTo>
                  <a:cubicBezTo>
                    <a:pt x="436" y="499"/>
                    <a:pt x="587" y="371"/>
                    <a:pt x="533" y="180"/>
                  </a:cubicBezTo>
                  <a:cubicBezTo>
                    <a:pt x="497" y="55"/>
                    <a:pt x="399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6"/>
            <p:cNvSpPr/>
            <p:nvPr/>
          </p:nvSpPr>
          <p:spPr>
            <a:xfrm rot="3607546">
              <a:off x="1589861" y="5288614"/>
              <a:ext cx="36806" cy="56766"/>
            </a:xfrm>
            <a:custGeom>
              <a:avLst/>
              <a:gdLst/>
              <a:ahLst/>
              <a:cxnLst/>
              <a:rect l="l" t="t" r="r" b="b"/>
              <a:pathLst>
                <a:path w="2233" h="3444" extrusionOk="0">
                  <a:moveTo>
                    <a:pt x="923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14" y="2640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80"/>
                  </a:lnTo>
                  <a:lnTo>
                    <a:pt x="587" y="543"/>
                  </a:lnTo>
                  <a:lnTo>
                    <a:pt x="790" y="483"/>
                  </a:lnTo>
                  <a:cubicBezTo>
                    <a:pt x="833" y="468"/>
                    <a:pt x="878" y="460"/>
                    <a:pt x="923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50"/>
                  </a:lnTo>
                  <a:lnTo>
                    <a:pt x="925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21" y="641"/>
                  </a:lnTo>
                  <a:cubicBezTo>
                    <a:pt x="1669" y="416"/>
                    <a:pt x="1533" y="220"/>
                    <a:pt x="1338" y="93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6"/>
            <p:cNvSpPr/>
            <p:nvPr/>
          </p:nvSpPr>
          <p:spPr>
            <a:xfrm rot="3607546">
              <a:off x="1616153" y="5312640"/>
              <a:ext cx="34811" cy="54492"/>
            </a:xfrm>
            <a:custGeom>
              <a:avLst/>
              <a:gdLst/>
              <a:ahLst/>
              <a:cxnLst/>
              <a:rect l="l" t="t" r="r" b="b"/>
              <a:pathLst>
                <a:path w="2112" h="3306" extrusionOk="0">
                  <a:moveTo>
                    <a:pt x="817" y="476"/>
                  </a:moveTo>
                  <a:cubicBezTo>
                    <a:pt x="864" y="476"/>
                    <a:pt x="911" y="485"/>
                    <a:pt x="954" y="505"/>
                  </a:cubicBezTo>
                  <a:cubicBezTo>
                    <a:pt x="1045" y="550"/>
                    <a:pt x="1105" y="632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3"/>
                    <a:pt x="1586" y="2676"/>
                  </a:cubicBezTo>
                  <a:cubicBezTo>
                    <a:pt x="1540" y="2751"/>
                    <a:pt x="1473" y="2796"/>
                    <a:pt x="1390" y="2819"/>
                  </a:cubicBezTo>
                  <a:cubicBezTo>
                    <a:pt x="1358" y="2828"/>
                    <a:pt x="1325" y="2832"/>
                    <a:pt x="1293" y="2832"/>
                  </a:cubicBezTo>
                  <a:cubicBezTo>
                    <a:pt x="1244" y="2832"/>
                    <a:pt x="1195" y="2822"/>
                    <a:pt x="1150" y="2804"/>
                  </a:cubicBezTo>
                  <a:cubicBezTo>
                    <a:pt x="1067" y="2759"/>
                    <a:pt x="1007" y="2676"/>
                    <a:pt x="992" y="2586"/>
                  </a:cubicBezTo>
                  <a:lnTo>
                    <a:pt x="504" y="903"/>
                  </a:lnTo>
                  <a:cubicBezTo>
                    <a:pt x="466" y="813"/>
                    <a:pt x="474" y="715"/>
                    <a:pt x="526" y="632"/>
                  </a:cubicBezTo>
                  <a:cubicBezTo>
                    <a:pt x="590" y="531"/>
                    <a:pt x="703" y="476"/>
                    <a:pt x="817" y="476"/>
                  </a:cubicBezTo>
                  <a:close/>
                  <a:moveTo>
                    <a:pt x="818" y="1"/>
                  </a:moveTo>
                  <a:cubicBezTo>
                    <a:pt x="742" y="1"/>
                    <a:pt x="667" y="11"/>
                    <a:pt x="594" y="31"/>
                  </a:cubicBezTo>
                  <a:cubicBezTo>
                    <a:pt x="496" y="61"/>
                    <a:pt x="406" y="107"/>
                    <a:pt x="331" y="159"/>
                  </a:cubicBezTo>
                  <a:cubicBezTo>
                    <a:pt x="248" y="219"/>
                    <a:pt x="181" y="294"/>
                    <a:pt x="128" y="377"/>
                  </a:cubicBezTo>
                  <a:cubicBezTo>
                    <a:pt x="68" y="467"/>
                    <a:pt x="30" y="565"/>
                    <a:pt x="15" y="670"/>
                  </a:cubicBezTo>
                  <a:cubicBezTo>
                    <a:pt x="0" y="790"/>
                    <a:pt x="15" y="918"/>
                    <a:pt x="53" y="1031"/>
                  </a:cubicBezTo>
                  <a:lnTo>
                    <a:pt x="534" y="2714"/>
                  </a:lnTo>
                  <a:cubicBezTo>
                    <a:pt x="564" y="2834"/>
                    <a:pt x="624" y="2947"/>
                    <a:pt x="699" y="3037"/>
                  </a:cubicBezTo>
                  <a:cubicBezTo>
                    <a:pt x="767" y="3119"/>
                    <a:pt x="849" y="3180"/>
                    <a:pt x="947" y="3225"/>
                  </a:cubicBezTo>
                  <a:cubicBezTo>
                    <a:pt x="1055" y="3279"/>
                    <a:pt x="1174" y="3306"/>
                    <a:pt x="1293" y="3306"/>
                  </a:cubicBezTo>
                  <a:cubicBezTo>
                    <a:pt x="1372" y="3306"/>
                    <a:pt x="1450" y="3294"/>
                    <a:pt x="1525" y="3270"/>
                  </a:cubicBezTo>
                  <a:cubicBezTo>
                    <a:pt x="1623" y="3247"/>
                    <a:pt x="1706" y="3202"/>
                    <a:pt x="1788" y="3142"/>
                  </a:cubicBezTo>
                  <a:cubicBezTo>
                    <a:pt x="1871" y="3082"/>
                    <a:pt x="1939" y="3007"/>
                    <a:pt x="1991" y="2924"/>
                  </a:cubicBezTo>
                  <a:cubicBezTo>
                    <a:pt x="2044" y="2834"/>
                    <a:pt x="2081" y="2736"/>
                    <a:pt x="2096" y="2631"/>
                  </a:cubicBezTo>
                  <a:cubicBezTo>
                    <a:pt x="2112" y="2511"/>
                    <a:pt x="2104" y="2391"/>
                    <a:pt x="2066" y="2270"/>
                  </a:cubicBezTo>
                  <a:lnTo>
                    <a:pt x="1586" y="587"/>
                  </a:lnTo>
                  <a:cubicBezTo>
                    <a:pt x="1548" y="467"/>
                    <a:pt x="1495" y="362"/>
                    <a:pt x="1413" y="264"/>
                  </a:cubicBezTo>
                  <a:cubicBezTo>
                    <a:pt x="1345" y="182"/>
                    <a:pt x="1262" y="122"/>
                    <a:pt x="1172" y="76"/>
                  </a:cubicBezTo>
                  <a:cubicBezTo>
                    <a:pt x="1058" y="26"/>
                    <a:pt x="937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6"/>
            <p:cNvSpPr/>
            <p:nvPr/>
          </p:nvSpPr>
          <p:spPr>
            <a:xfrm rot="3607546">
              <a:off x="1646574" y="5342505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4" y="1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7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2"/>
                  </a:lnTo>
                  <a:lnTo>
                    <a:pt x="2518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6"/>
            <p:cNvSpPr/>
            <p:nvPr/>
          </p:nvSpPr>
          <p:spPr>
            <a:xfrm rot="3607546">
              <a:off x="1673670" y="5368245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0" y="478"/>
                  </a:moveTo>
                  <a:cubicBezTo>
                    <a:pt x="868" y="478"/>
                    <a:pt x="916" y="487"/>
                    <a:pt x="962" y="507"/>
                  </a:cubicBezTo>
                  <a:cubicBezTo>
                    <a:pt x="1044" y="552"/>
                    <a:pt x="1105" y="635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0" y="2596"/>
                    <a:pt x="1585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7" y="2831"/>
                    <a:pt x="1322" y="2836"/>
                    <a:pt x="1286" y="2836"/>
                  </a:cubicBezTo>
                  <a:cubicBezTo>
                    <a:pt x="1239" y="2836"/>
                    <a:pt x="1192" y="2827"/>
                    <a:pt x="1150" y="2806"/>
                  </a:cubicBezTo>
                  <a:cubicBezTo>
                    <a:pt x="1067" y="2761"/>
                    <a:pt x="1007" y="2678"/>
                    <a:pt x="992" y="2588"/>
                  </a:cubicBezTo>
                  <a:lnTo>
                    <a:pt x="503" y="905"/>
                  </a:lnTo>
                  <a:cubicBezTo>
                    <a:pt x="466" y="815"/>
                    <a:pt x="473" y="717"/>
                    <a:pt x="526" y="635"/>
                  </a:cubicBezTo>
                  <a:cubicBezTo>
                    <a:pt x="595" y="533"/>
                    <a:pt x="706" y="478"/>
                    <a:pt x="820" y="478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1"/>
                    <a:pt x="594" y="33"/>
                  </a:cubicBezTo>
                  <a:cubicBezTo>
                    <a:pt x="496" y="64"/>
                    <a:pt x="406" y="101"/>
                    <a:pt x="331" y="161"/>
                  </a:cubicBezTo>
                  <a:cubicBezTo>
                    <a:pt x="248" y="221"/>
                    <a:pt x="180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53" y="1033"/>
                  </a:cubicBezTo>
                  <a:lnTo>
                    <a:pt x="534" y="2723"/>
                  </a:lnTo>
                  <a:cubicBezTo>
                    <a:pt x="564" y="2844"/>
                    <a:pt x="624" y="2949"/>
                    <a:pt x="699" y="3046"/>
                  </a:cubicBezTo>
                  <a:cubicBezTo>
                    <a:pt x="766" y="3122"/>
                    <a:pt x="857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1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23" y="3249"/>
                    <a:pt x="1706" y="3204"/>
                    <a:pt x="1788" y="3152"/>
                  </a:cubicBezTo>
                  <a:cubicBezTo>
                    <a:pt x="1871" y="3091"/>
                    <a:pt x="1939" y="3016"/>
                    <a:pt x="1991" y="2934"/>
                  </a:cubicBezTo>
                  <a:cubicBezTo>
                    <a:pt x="2044" y="2844"/>
                    <a:pt x="2081" y="2746"/>
                    <a:pt x="2096" y="2641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85" y="589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45" y="191"/>
                    <a:pt x="1262" y="124"/>
                    <a:pt x="1172" y="79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2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6"/>
            <p:cNvSpPr/>
            <p:nvPr/>
          </p:nvSpPr>
          <p:spPr>
            <a:xfrm rot="3607546">
              <a:off x="1694341" y="5381833"/>
              <a:ext cx="31350" cy="57360"/>
            </a:xfrm>
            <a:custGeom>
              <a:avLst/>
              <a:gdLst/>
              <a:ahLst/>
              <a:cxnLst/>
              <a:rect l="l" t="t" r="r" b="b"/>
              <a:pathLst>
                <a:path w="1902" h="3480" extrusionOk="0">
                  <a:moveTo>
                    <a:pt x="1510" y="0"/>
                  </a:moveTo>
                  <a:lnTo>
                    <a:pt x="0" y="436"/>
                  </a:lnTo>
                  <a:lnTo>
                    <a:pt x="120" y="872"/>
                  </a:lnTo>
                  <a:lnTo>
                    <a:pt x="654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6"/>
            <p:cNvSpPr/>
            <p:nvPr/>
          </p:nvSpPr>
          <p:spPr>
            <a:xfrm rot="3607546">
              <a:off x="1724054" y="5417016"/>
              <a:ext cx="34581" cy="54673"/>
            </a:xfrm>
            <a:custGeom>
              <a:avLst/>
              <a:gdLst/>
              <a:ahLst/>
              <a:cxnLst/>
              <a:rect l="l" t="t" r="r" b="b"/>
              <a:pathLst>
                <a:path w="2098" h="3317" extrusionOk="0">
                  <a:moveTo>
                    <a:pt x="807" y="1"/>
                  </a:moveTo>
                  <a:cubicBezTo>
                    <a:pt x="728" y="1"/>
                    <a:pt x="652" y="10"/>
                    <a:pt x="572" y="33"/>
                  </a:cubicBezTo>
                  <a:cubicBezTo>
                    <a:pt x="474" y="63"/>
                    <a:pt x="377" y="109"/>
                    <a:pt x="286" y="176"/>
                  </a:cubicBezTo>
                  <a:cubicBezTo>
                    <a:pt x="211" y="236"/>
                    <a:pt x="144" y="311"/>
                    <a:pt x="99" y="394"/>
                  </a:cubicBezTo>
                  <a:cubicBezTo>
                    <a:pt x="53" y="484"/>
                    <a:pt x="23" y="574"/>
                    <a:pt x="16" y="672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79"/>
                    <a:pt x="722" y="3084"/>
                  </a:cubicBezTo>
                  <a:cubicBezTo>
                    <a:pt x="790" y="3159"/>
                    <a:pt x="872" y="3219"/>
                    <a:pt x="970" y="3257"/>
                  </a:cubicBezTo>
                  <a:cubicBezTo>
                    <a:pt x="1060" y="3294"/>
                    <a:pt x="1150" y="3317"/>
                    <a:pt x="1248" y="3317"/>
                  </a:cubicBezTo>
                  <a:cubicBezTo>
                    <a:pt x="1346" y="3309"/>
                    <a:pt x="1436" y="3302"/>
                    <a:pt x="1526" y="3272"/>
                  </a:cubicBezTo>
                  <a:cubicBezTo>
                    <a:pt x="1624" y="3249"/>
                    <a:pt x="1714" y="3197"/>
                    <a:pt x="1789" y="3129"/>
                  </a:cubicBezTo>
                  <a:cubicBezTo>
                    <a:pt x="1864" y="3069"/>
                    <a:pt x="1932" y="2986"/>
                    <a:pt x="1977" y="2904"/>
                  </a:cubicBezTo>
                  <a:cubicBezTo>
                    <a:pt x="2075" y="2723"/>
                    <a:pt x="2097" y="2520"/>
                    <a:pt x="2037" y="2325"/>
                  </a:cubicBezTo>
                  <a:lnTo>
                    <a:pt x="1977" y="2130"/>
                  </a:lnTo>
                  <a:lnTo>
                    <a:pt x="1526" y="2265"/>
                  </a:lnTo>
                  <a:lnTo>
                    <a:pt x="1571" y="2415"/>
                  </a:lnTo>
                  <a:cubicBezTo>
                    <a:pt x="1586" y="2468"/>
                    <a:pt x="1586" y="2528"/>
                    <a:pt x="1586" y="2580"/>
                  </a:cubicBezTo>
                  <a:cubicBezTo>
                    <a:pt x="1579" y="2626"/>
                    <a:pt x="1564" y="2663"/>
                    <a:pt x="1549" y="2701"/>
                  </a:cubicBezTo>
                  <a:cubicBezTo>
                    <a:pt x="1526" y="2731"/>
                    <a:pt x="1496" y="2761"/>
                    <a:pt x="1466" y="2783"/>
                  </a:cubicBezTo>
                  <a:cubicBezTo>
                    <a:pt x="1436" y="2798"/>
                    <a:pt x="1406" y="2813"/>
                    <a:pt x="1368" y="2821"/>
                  </a:cubicBezTo>
                  <a:cubicBezTo>
                    <a:pt x="1340" y="2835"/>
                    <a:pt x="1308" y="2842"/>
                    <a:pt x="1276" y="2842"/>
                  </a:cubicBezTo>
                  <a:cubicBezTo>
                    <a:pt x="1224" y="2842"/>
                    <a:pt x="1170" y="2824"/>
                    <a:pt x="1128" y="2791"/>
                  </a:cubicBezTo>
                  <a:cubicBezTo>
                    <a:pt x="1068" y="2731"/>
                    <a:pt x="1023" y="2656"/>
                    <a:pt x="1000" y="2580"/>
                  </a:cubicBezTo>
                  <a:lnTo>
                    <a:pt x="527" y="943"/>
                  </a:lnTo>
                  <a:cubicBezTo>
                    <a:pt x="497" y="852"/>
                    <a:pt x="489" y="755"/>
                    <a:pt x="512" y="665"/>
                  </a:cubicBezTo>
                  <a:cubicBezTo>
                    <a:pt x="527" y="589"/>
                    <a:pt x="594" y="529"/>
                    <a:pt x="707" y="492"/>
                  </a:cubicBezTo>
                  <a:cubicBezTo>
                    <a:pt x="730" y="485"/>
                    <a:pt x="755" y="481"/>
                    <a:pt x="780" y="481"/>
                  </a:cubicBezTo>
                  <a:cubicBezTo>
                    <a:pt x="836" y="481"/>
                    <a:pt x="893" y="498"/>
                    <a:pt x="940" y="529"/>
                  </a:cubicBezTo>
                  <a:cubicBezTo>
                    <a:pt x="1008" y="582"/>
                    <a:pt x="1060" y="657"/>
                    <a:pt x="1083" y="747"/>
                  </a:cubicBezTo>
                  <a:lnTo>
                    <a:pt x="1128" y="897"/>
                  </a:lnTo>
                  <a:lnTo>
                    <a:pt x="1586" y="762"/>
                  </a:lnTo>
                  <a:lnTo>
                    <a:pt x="1534" y="582"/>
                  </a:lnTo>
                  <a:cubicBezTo>
                    <a:pt x="1504" y="477"/>
                    <a:pt x="1451" y="379"/>
                    <a:pt x="1391" y="296"/>
                  </a:cubicBezTo>
                  <a:cubicBezTo>
                    <a:pt x="1323" y="214"/>
                    <a:pt x="1248" y="146"/>
                    <a:pt x="1165" y="101"/>
                  </a:cubicBezTo>
                  <a:cubicBezTo>
                    <a:pt x="1075" y="48"/>
                    <a:pt x="978" y="11"/>
                    <a:pt x="880" y="3"/>
                  </a:cubicBezTo>
                  <a:cubicBezTo>
                    <a:pt x="855" y="2"/>
                    <a:pt x="831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6"/>
            <p:cNvSpPr/>
            <p:nvPr/>
          </p:nvSpPr>
          <p:spPr>
            <a:xfrm rot="3607546">
              <a:off x="1742243" y="5439405"/>
              <a:ext cx="42245" cy="56849"/>
            </a:xfrm>
            <a:custGeom>
              <a:avLst/>
              <a:gdLst/>
              <a:ahLst/>
              <a:cxnLst/>
              <a:rect l="l" t="t" r="r" b="b"/>
              <a:pathLst>
                <a:path w="2563" h="3449" extrusionOk="0">
                  <a:moveTo>
                    <a:pt x="983" y="455"/>
                  </a:moveTo>
                  <a:cubicBezTo>
                    <a:pt x="1001" y="455"/>
                    <a:pt x="1019" y="456"/>
                    <a:pt x="1038" y="458"/>
                  </a:cubicBezTo>
                  <a:cubicBezTo>
                    <a:pt x="1090" y="458"/>
                    <a:pt x="1143" y="481"/>
                    <a:pt x="1188" y="518"/>
                  </a:cubicBezTo>
                  <a:cubicBezTo>
                    <a:pt x="1226" y="556"/>
                    <a:pt x="1263" y="609"/>
                    <a:pt x="1286" y="661"/>
                  </a:cubicBezTo>
                  <a:cubicBezTo>
                    <a:pt x="1316" y="729"/>
                    <a:pt x="1338" y="796"/>
                    <a:pt x="1361" y="864"/>
                  </a:cubicBezTo>
                  <a:cubicBezTo>
                    <a:pt x="1383" y="939"/>
                    <a:pt x="1398" y="1014"/>
                    <a:pt x="1406" y="1082"/>
                  </a:cubicBezTo>
                  <a:cubicBezTo>
                    <a:pt x="1421" y="1142"/>
                    <a:pt x="1413" y="1202"/>
                    <a:pt x="1398" y="1255"/>
                  </a:cubicBezTo>
                  <a:cubicBezTo>
                    <a:pt x="1383" y="1300"/>
                    <a:pt x="1361" y="1345"/>
                    <a:pt x="1323" y="1382"/>
                  </a:cubicBezTo>
                  <a:cubicBezTo>
                    <a:pt x="1263" y="1427"/>
                    <a:pt x="1203" y="1458"/>
                    <a:pt x="1135" y="1473"/>
                  </a:cubicBezTo>
                  <a:lnTo>
                    <a:pt x="872" y="1548"/>
                  </a:lnTo>
                  <a:lnTo>
                    <a:pt x="587" y="548"/>
                  </a:lnTo>
                  <a:lnTo>
                    <a:pt x="827" y="481"/>
                  </a:lnTo>
                  <a:cubicBezTo>
                    <a:pt x="878" y="464"/>
                    <a:pt x="929" y="455"/>
                    <a:pt x="983" y="455"/>
                  </a:cubicBezTo>
                  <a:close/>
                  <a:moveTo>
                    <a:pt x="1034" y="1"/>
                  </a:moveTo>
                  <a:cubicBezTo>
                    <a:pt x="942" y="1"/>
                    <a:pt x="843" y="16"/>
                    <a:pt x="737" y="45"/>
                  </a:cubicBezTo>
                  <a:lnTo>
                    <a:pt x="1" y="255"/>
                  </a:lnTo>
                  <a:lnTo>
                    <a:pt x="925" y="3449"/>
                  </a:lnTo>
                  <a:lnTo>
                    <a:pt x="1383" y="3313"/>
                  </a:lnTo>
                  <a:lnTo>
                    <a:pt x="985" y="1953"/>
                  </a:lnTo>
                  <a:lnTo>
                    <a:pt x="1263" y="1878"/>
                  </a:lnTo>
                  <a:lnTo>
                    <a:pt x="2082" y="3110"/>
                  </a:lnTo>
                  <a:lnTo>
                    <a:pt x="2563" y="2975"/>
                  </a:lnTo>
                  <a:lnTo>
                    <a:pt x="1654" y="1660"/>
                  </a:lnTo>
                  <a:cubicBezTo>
                    <a:pt x="1767" y="1555"/>
                    <a:pt x="1842" y="1405"/>
                    <a:pt x="1864" y="1255"/>
                  </a:cubicBezTo>
                  <a:cubicBezTo>
                    <a:pt x="1887" y="1082"/>
                    <a:pt x="1864" y="909"/>
                    <a:pt x="1819" y="751"/>
                  </a:cubicBezTo>
                  <a:cubicBezTo>
                    <a:pt x="1674" y="250"/>
                    <a:pt x="141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6"/>
            <p:cNvSpPr/>
            <p:nvPr/>
          </p:nvSpPr>
          <p:spPr>
            <a:xfrm rot="3607546">
              <a:off x="1769824" y="5461320"/>
              <a:ext cx="34828" cy="54442"/>
            </a:xfrm>
            <a:custGeom>
              <a:avLst/>
              <a:gdLst/>
              <a:ahLst/>
              <a:cxnLst/>
              <a:rect l="l" t="t" r="r" b="b"/>
              <a:pathLst>
                <a:path w="2113" h="3303" extrusionOk="0">
                  <a:moveTo>
                    <a:pt x="822" y="474"/>
                  </a:moveTo>
                  <a:cubicBezTo>
                    <a:pt x="868" y="474"/>
                    <a:pt x="913" y="483"/>
                    <a:pt x="955" y="504"/>
                  </a:cubicBezTo>
                  <a:cubicBezTo>
                    <a:pt x="1038" y="549"/>
                    <a:pt x="1098" y="625"/>
                    <a:pt x="1120" y="722"/>
                  </a:cubicBezTo>
                  <a:lnTo>
                    <a:pt x="1601" y="2405"/>
                  </a:lnTo>
                  <a:cubicBezTo>
                    <a:pt x="1639" y="2495"/>
                    <a:pt x="1631" y="2593"/>
                    <a:pt x="1586" y="2676"/>
                  </a:cubicBezTo>
                  <a:cubicBezTo>
                    <a:pt x="1541" y="2743"/>
                    <a:pt x="1466" y="2796"/>
                    <a:pt x="1391" y="2818"/>
                  </a:cubicBezTo>
                  <a:cubicBezTo>
                    <a:pt x="1358" y="2827"/>
                    <a:pt x="1326" y="2832"/>
                    <a:pt x="1294" y="2832"/>
                  </a:cubicBezTo>
                  <a:cubicBezTo>
                    <a:pt x="1244" y="2832"/>
                    <a:pt x="1196" y="2822"/>
                    <a:pt x="1151" y="2803"/>
                  </a:cubicBezTo>
                  <a:cubicBezTo>
                    <a:pt x="1068" y="2758"/>
                    <a:pt x="1008" y="2676"/>
                    <a:pt x="985" y="2586"/>
                  </a:cubicBezTo>
                  <a:lnTo>
                    <a:pt x="497" y="903"/>
                  </a:lnTo>
                  <a:cubicBezTo>
                    <a:pt x="467" y="812"/>
                    <a:pt x="474" y="707"/>
                    <a:pt x="519" y="625"/>
                  </a:cubicBezTo>
                  <a:cubicBezTo>
                    <a:pt x="564" y="557"/>
                    <a:pt x="640" y="512"/>
                    <a:pt x="715" y="489"/>
                  </a:cubicBezTo>
                  <a:cubicBezTo>
                    <a:pt x="751" y="479"/>
                    <a:pt x="787" y="474"/>
                    <a:pt x="822" y="474"/>
                  </a:cubicBezTo>
                  <a:close/>
                  <a:moveTo>
                    <a:pt x="817" y="0"/>
                  </a:moveTo>
                  <a:cubicBezTo>
                    <a:pt x="740" y="0"/>
                    <a:pt x="663" y="11"/>
                    <a:pt x="587" y="31"/>
                  </a:cubicBezTo>
                  <a:cubicBezTo>
                    <a:pt x="497" y="61"/>
                    <a:pt x="407" y="99"/>
                    <a:pt x="324" y="159"/>
                  </a:cubicBezTo>
                  <a:cubicBezTo>
                    <a:pt x="249" y="219"/>
                    <a:pt x="174" y="294"/>
                    <a:pt x="121" y="377"/>
                  </a:cubicBezTo>
                  <a:cubicBezTo>
                    <a:pt x="69" y="467"/>
                    <a:pt x="31" y="564"/>
                    <a:pt x="16" y="670"/>
                  </a:cubicBezTo>
                  <a:cubicBezTo>
                    <a:pt x="1" y="790"/>
                    <a:pt x="9" y="918"/>
                    <a:pt x="46" y="1030"/>
                  </a:cubicBezTo>
                  <a:lnTo>
                    <a:pt x="534" y="2713"/>
                  </a:lnTo>
                  <a:cubicBezTo>
                    <a:pt x="564" y="2833"/>
                    <a:pt x="617" y="2946"/>
                    <a:pt x="700" y="3036"/>
                  </a:cubicBezTo>
                  <a:cubicBezTo>
                    <a:pt x="767" y="3119"/>
                    <a:pt x="850" y="3179"/>
                    <a:pt x="948" y="3224"/>
                  </a:cubicBezTo>
                  <a:cubicBezTo>
                    <a:pt x="1038" y="3269"/>
                    <a:pt x="1136" y="3292"/>
                    <a:pt x="1233" y="3299"/>
                  </a:cubicBezTo>
                  <a:cubicBezTo>
                    <a:pt x="1256" y="3301"/>
                    <a:pt x="1279" y="3302"/>
                    <a:pt x="1302" y="3302"/>
                  </a:cubicBezTo>
                  <a:cubicBezTo>
                    <a:pt x="1377" y="3302"/>
                    <a:pt x="1452" y="3292"/>
                    <a:pt x="1526" y="3269"/>
                  </a:cubicBezTo>
                  <a:cubicBezTo>
                    <a:pt x="1616" y="3239"/>
                    <a:pt x="1707" y="3202"/>
                    <a:pt x="1782" y="3142"/>
                  </a:cubicBezTo>
                  <a:cubicBezTo>
                    <a:pt x="1864" y="3081"/>
                    <a:pt x="1932" y="3006"/>
                    <a:pt x="1992" y="2924"/>
                  </a:cubicBezTo>
                  <a:cubicBezTo>
                    <a:pt x="2045" y="2833"/>
                    <a:pt x="2082" y="2736"/>
                    <a:pt x="2097" y="2631"/>
                  </a:cubicBezTo>
                  <a:cubicBezTo>
                    <a:pt x="2112" y="2510"/>
                    <a:pt x="2105" y="2390"/>
                    <a:pt x="2067" y="2270"/>
                  </a:cubicBezTo>
                  <a:lnTo>
                    <a:pt x="1579" y="587"/>
                  </a:lnTo>
                  <a:cubicBezTo>
                    <a:pt x="1549" y="467"/>
                    <a:pt x="1489" y="354"/>
                    <a:pt x="1414" y="264"/>
                  </a:cubicBezTo>
                  <a:cubicBezTo>
                    <a:pt x="1346" y="181"/>
                    <a:pt x="1263" y="121"/>
                    <a:pt x="1166" y="76"/>
                  </a:cubicBezTo>
                  <a:cubicBezTo>
                    <a:pt x="1055" y="26"/>
                    <a:pt x="937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6"/>
            <p:cNvSpPr/>
            <p:nvPr/>
          </p:nvSpPr>
          <p:spPr>
            <a:xfrm rot="3607546">
              <a:off x="1792859" y="5483223"/>
              <a:ext cx="34317" cy="54739"/>
            </a:xfrm>
            <a:custGeom>
              <a:avLst/>
              <a:gdLst/>
              <a:ahLst/>
              <a:cxnLst/>
              <a:rect l="l" t="t" r="r" b="b"/>
              <a:pathLst>
                <a:path w="2082" h="3321" extrusionOk="0">
                  <a:moveTo>
                    <a:pt x="797" y="1"/>
                  </a:moveTo>
                  <a:cubicBezTo>
                    <a:pt x="722" y="1"/>
                    <a:pt x="649" y="11"/>
                    <a:pt x="579" y="31"/>
                  </a:cubicBezTo>
                  <a:cubicBezTo>
                    <a:pt x="459" y="69"/>
                    <a:pt x="353" y="129"/>
                    <a:pt x="256" y="204"/>
                  </a:cubicBezTo>
                  <a:cubicBezTo>
                    <a:pt x="173" y="271"/>
                    <a:pt x="113" y="362"/>
                    <a:pt x="68" y="459"/>
                  </a:cubicBezTo>
                  <a:cubicBezTo>
                    <a:pt x="23" y="564"/>
                    <a:pt x="0" y="670"/>
                    <a:pt x="0" y="782"/>
                  </a:cubicBezTo>
                  <a:cubicBezTo>
                    <a:pt x="0" y="903"/>
                    <a:pt x="15" y="1023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9"/>
                    <a:pt x="601" y="1804"/>
                    <a:pt x="782" y="1812"/>
                  </a:cubicBezTo>
                  <a:lnTo>
                    <a:pt x="1150" y="1849"/>
                  </a:lnTo>
                  <a:cubicBezTo>
                    <a:pt x="1202" y="1857"/>
                    <a:pt x="1255" y="1864"/>
                    <a:pt x="1308" y="1879"/>
                  </a:cubicBezTo>
                  <a:cubicBezTo>
                    <a:pt x="1345" y="1887"/>
                    <a:pt x="1383" y="1909"/>
                    <a:pt x="1413" y="1939"/>
                  </a:cubicBezTo>
                  <a:cubicBezTo>
                    <a:pt x="1443" y="1969"/>
                    <a:pt x="1473" y="2007"/>
                    <a:pt x="1488" y="2052"/>
                  </a:cubicBezTo>
                  <a:cubicBezTo>
                    <a:pt x="1511" y="2120"/>
                    <a:pt x="1533" y="2187"/>
                    <a:pt x="1556" y="2263"/>
                  </a:cubicBezTo>
                  <a:cubicBezTo>
                    <a:pt x="1578" y="2330"/>
                    <a:pt x="1593" y="2398"/>
                    <a:pt x="1601" y="2458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06"/>
                    <a:pt x="1533" y="2743"/>
                  </a:cubicBezTo>
                  <a:cubicBezTo>
                    <a:pt x="1480" y="2781"/>
                    <a:pt x="1420" y="2811"/>
                    <a:pt x="1360" y="2826"/>
                  </a:cubicBezTo>
                  <a:cubicBezTo>
                    <a:pt x="1324" y="2841"/>
                    <a:pt x="1285" y="2849"/>
                    <a:pt x="1246" y="2849"/>
                  </a:cubicBezTo>
                  <a:cubicBezTo>
                    <a:pt x="1189" y="2849"/>
                    <a:pt x="1132" y="2832"/>
                    <a:pt x="1082" y="2796"/>
                  </a:cubicBezTo>
                  <a:cubicBezTo>
                    <a:pt x="1015" y="2751"/>
                    <a:pt x="962" y="2676"/>
                    <a:pt x="939" y="2593"/>
                  </a:cubicBezTo>
                  <a:lnTo>
                    <a:pt x="902" y="2450"/>
                  </a:lnTo>
                  <a:lnTo>
                    <a:pt x="444" y="2586"/>
                  </a:lnTo>
                  <a:lnTo>
                    <a:pt x="489" y="2751"/>
                  </a:lnTo>
                  <a:cubicBezTo>
                    <a:pt x="579" y="3059"/>
                    <a:pt x="849" y="3284"/>
                    <a:pt x="1165" y="3314"/>
                  </a:cubicBezTo>
                  <a:cubicBezTo>
                    <a:pt x="1193" y="3318"/>
                    <a:pt x="1222" y="3320"/>
                    <a:pt x="1251" y="3320"/>
                  </a:cubicBezTo>
                  <a:cubicBezTo>
                    <a:pt x="1330" y="3320"/>
                    <a:pt x="1411" y="3306"/>
                    <a:pt x="1488" y="3284"/>
                  </a:cubicBezTo>
                  <a:cubicBezTo>
                    <a:pt x="1616" y="3254"/>
                    <a:pt x="1736" y="3194"/>
                    <a:pt x="1841" y="3104"/>
                  </a:cubicBezTo>
                  <a:cubicBezTo>
                    <a:pt x="1924" y="3036"/>
                    <a:pt x="1991" y="2946"/>
                    <a:pt x="2029" y="2841"/>
                  </a:cubicBezTo>
                  <a:cubicBezTo>
                    <a:pt x="2067" y="2736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6" y="2120"/>
                  </a:cubicBezTo>
                  <a:cubicBezTo>
                    <a:pt x="1976" y="2015"/>
                    <a:pt x="1946" y="1917"/>
                    <a:pt x="1901" y="1819"/>
                  </a:cubicBezTo>
                  <a:cubicBezTo>
                    <a:pt x="1864" y="1737"/>
                    <a:pt x="1819" y="1661"/>
                    <a:pt x="1758" y="1594"/>
                  </a:cubicBezTo>
                  <a:cubicBezTo>
                    <a:pt x="1706" y="1534"/>
                    <a:pt x="1638" y="1481"/>
                    <a:pt x="1563" y="1451"/>
                  </a:cubicBezTo>
                  <a:cubicBezTo>
                    <a:pt x="1473" y="1413"/>
                    <a:pt x="1375" y="1391"/>
                    <a:pt x="1285" y="1383"/>
                  </a:cubicBezTo>
                  <a:lnTo>
                    <a:pt x="894" y="1346"/>
                  </a:lnTo>
                  <a:cubicBezTo>
                    <a:pt x="834" y="1346"/>
                    <a:pt x="782" y="1331"/>
                    <a:pt x="729" y="1316"/>
                  </a:cubicBezTo>
                  <a:cubicBezTo>
                    <a:pt x="692" y="1301"/>
                    <a:pt x="654" y="1286"/>
                    <a:pt x="624" y="1256"/>
                  </a:cubicBezTo>
                  <a:cubicBezTo>
                    <a:pt x="601" y="1226"/>
                    <a:pt x="579" y="1196"/>
                    <a:pt x="564" y="1151"/>
                  </a:cubicBezTo>
                  <a:cubicBezTo>
                    <a:pt x="541" y="1105"/>
                    <a:pt x="526" y="1053"/>
                    <a:pt x="511" y="1000"/>
                  </a:cubicBezTo>
                  <a:cubicBezTo>
                    <a:pt x="496" y="948"/>
                    <a:pt x="481" y="895"/>
                    <a:pt x="481" y="835"/>
                  </a:cubicBezTo>
                  <a:cubicBezTo>
                    <a:pt x="474" y="790"/>
                    <a:pt x="474" y="745"/>
                    <a:pt x="489" y="692"/>
                  </a:cubicBezTo>
                  <a:cubicBezTo>
                    <a:pt x="496" y="647"/>
                    <a:pt x="526" y="610"/>
                    <a:pt x="556" y="580"/>
                  </a:cubicBezTo>
                  <a:cubicBezTo>
                    <a:pt x="594" y="534"/>
                    <a:pt x="646" y="512"/>
                    <a:pt x="699" y="497"/>
                  </a:cubicBezTo>
                  <a:cubicBezTo>
                    <a:pt x="735" y="483"/>
                    <a:pt x="772" y="476"/>
                    <a:pt x="808" y="476"/>
                  </a:cubicBezTo>
                  <a:cubicBezTo>
                    <a:pt x="871" y="476"/>
                    <a:pt x="932" y="496"/>
                    <a:pt x="985" y="534"/>
                  </a:cubicBezTo>
                  <a:cubicBezTo>
                    <a:pt x="1052" y="602"/>
                    <a:pt x="1112" y="692"/>
                    <a:pt x="1135" y="790"/>
                  </a:cubicBezTo>
                  <a:lnTo>
                    <a:pt x="1165" y="888"/>
                  </a:lnTo>
                  <a:lnTo>
                    <a:pt x="1623" y="760"/>
                  </a:lnTo>
                  <a:lnTo>
                    <a:pt x="1548" y="534"/>
                  </a:lnTo>
                  <a:cubicBezTo>
                    <a:pt x="1526" y="444"/>
                    <a:pt x="1480" y="362"/>
                    <a:pt x="1420" y="286"/>
                  </a:cubicBezTo>
                  <a:cubicBezTo>
                    <a:pt x="1360" y="211"/>
                    <a:pt x="1285" y="151"/>
                    <a:pt x="1202" y="99"/>
                  </a:cubicBezTo>
                  <a:cubicBezTo>
                    <a:pt x="1112" y="54"/>
                    <a:pt x="1015" y="24"/>
                    <a:pt x="909" y="8"/>
                  </a:cubicBezTo>
                  <a:cubicBezTo>
                    <a:pt x="872" y="3"/>
                    <a:pt x="834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6"/>
            <p:cNvSpPr/>
            <p:nvPr/>
          </p:nvSpPr>
          <p:spPr>
            <a:xfrm rot="3607546">
              <a:off x="1815087" y="5504752"/>
              <a:ext cx="34317" cy="54690"/>
            </a:xfrm>
            <a:custGeom>
              <a:avLst/>
              <a:gdLst/>
              <a:ahLst/>
              <a:cxnLst/>
              <a:rect l="l" t="t" r="r" b="b"/>
              <a:pathLst>
                <a:path w="2082" h="3318" extrusionOk="0">
                  <a:moveTo>
                    <a:pt x="797" y="1"/>
                  </a:moveTo>
                  <a:cubicBezTo>
                    <a:pt x="723" y="1"/>
                    <a:pt x="649" y="11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64"/>
                    <a:pt x="1" y="669"/>
                    <a:pt x="1" y="782"/>
                  </a:cubicBezTo>
                  <a:cubicBezTo>
                    <a:pt x="1" y="902"/>
                    <a:pt x="16" y="1015"/>
                    <a:pt x="53" y="1135"/>
                  </a:cubicBezTo>
                  <a:cubicBezTo>
                    <a:pt x="91" y="1308"/>
                    <a:pt x="181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06" y="1931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26" y="2172"/>
                    <a:pt x="1548" y="2255"/>
                  </a:cubicBezTo>
                  <a:cubicBezTo>
                    <a:pt x="1571" y="2322"/>
                    <a:pt x="1586" y="2390"/>
                    <a:pt x="1601" y="2457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13"/>
                    <a:pt x="1526" y="2743"/>
                  </a:cubicBezTo>
                  <a:cubicBezTo>
                    <a:pt x="1481" y="2781"/>
                    <a:pt x="1421" y="2811"/>
                    <a:pt x="1360" y="2826"/>
                  </a:cubicBezTo>
                  <a:cubicBezTo>
                    <a:pt x="1321" y="2841"/>
                    <a:pt x="1280" y="2849"/>
                    <a:pt x="1241" y="2849"/>
                  </a:cubicBezTo>
                  <a:cubicBezTo>
                    <a:pt x="1182" y="2849"/>
                    <a:pt x="1124" y="2831"/>
                    <a:pt x="1075" y="2796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5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6"/>
                    <a:pt x="564" y="2953"/>
                    <a:pt x="632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55" y="3276"/>
                    <a:pt x="1060" y="3306"/>
                    <a:pt x="1158" y="3314"/>
                  </a:cubicBezTo>
                  <a:cubicBezTo>
                    <a:pt x="1186" y="3317"/>
                    <a:pt x="1215" y="3318"/>
                    <a:pt x="1244" y="3318"/>
                  </a:cubicBezTo>
                  <a:cubicBezTo>
                    <a:pt x="1461" y="3318"/>
                    <a:pt x="1669" y="3243"/>
                    <a:pt x="1841" y="3104"/>
                  </a:cubicBezTo>
                  <a:cubicBezTo>
                    <a:pt x="1924" y="3036"/>
                    <a:pt x="1984" y="2946"/>
                    <a:pt x="2029" y="2841"/>
                  </a:cubicBezTo>
                  <a:cubicBezTo>
                    <a:pt x="2067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19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1"/>
                    <a:pt x="1278" y="1383"/>
                  </a:cubicBezTo>
                  <a:lnTo>
                    <a:pt x="887" y="1345"/>
                  </a:lnTo>
                  <a:cubicBezTo>
                    <a:pt x="835" y="1345"/>
                    <a:pt x="774" y="1330"/>
                    <a:pt x="729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7" y="1158"/>
                  </a:cubicBezTo>
                  <a:cubicBezTo>
                    <a:pt x="542" y="1113"/>
                    <a:pt x="519" y="1060"/>
                    <a:pt x="504" y="1000"/>
                  </a:cubicBezTo>
                  <a:cubicBezTo>
                    <a:pt x="489" y="947"/>
                    <a:pt x="481" y="895"/>
                    <a:pt x="474" y="835"/>
                  </a:cubicBezTo>
                  <a:cubicBezTo>
                    <a:pt x="466" y="789"/>
                    <a:pt x="474" y="744"/>
                    <a:pt x="481" y="692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3" y="476"/>
                    <a:pt x="798" y="476"/>
                  </a:cubicBezTo>
                  <a:cubicBezTo>
                    <a:pt x="862" y="476"/>
                    <a:pt x="924" y="498"/>
                    <a:pt x="977" y="542"/>
                  </a:cubicBezTo>
                  <a:cubicBezTo>
                    <a:pt x="1052" y="602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1" y="286"/>
                  </a:cubicBezTo>
                  <a:cubicBezTo>
                    <a:pt x="1360" y="211"/>
                    <a:pt x="1285" y="151"/>
                    <a:pt x="1195" y="98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5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6"/>
            <p:cNvSpPr/>
            <p:nvPr/>
          </p:nvSpPr>
          <p:spPr>
            <a:xfrm rot="3607546">
              <a:off x="1877368" y="5564895"/>
              <a:ext cx="34070" cy="54657"/>
            </a:xfrm>
            <a:custGeom>
              <a:avLst/>
              <a:gdLst/>
              <a:ahLst/>
              <a:cxnLst/>
              <a:rect l="l" t="t" r="r" b="b"/>
              <a:pathLst>
                <a:path w="2067" h="3316" extrusionOk="0">
                  <a:moveTo>
                    <a:pt x="814" y="0"/>
                  </a:moveTo>
                  <a:cubicBezTo>
                    <a:pt x="620" y="0"/>
                    <a:pt x="434" y="60"/>
                    <a:pt x="279" y="175"/>
                  </a:cubicBezTo>
                  <a:cubicBezTo>
                    <a:pt x="203" y="235"/>
                    <a:pt x="143" y="311"/>
                    <a:pt x="91" y="401"/>
                  </a:cubicBezTo>
                  <a:cubicBezTo>
                    <a:pt x="46" y="483"/>
                    <a:pt x="16" y="581"/>
                    <a:pt x="8" y="671"/>
                  </a:cubicBezTo>
                  <a:cubicBezTo>
                    <a:pt x="1" y="776"/>
                    <a:pt x="8" y="882"/>
                    <a:pt x="38" y="979"/>
                  </a:cubicBezTo>
                  <a:lnTo>
                    <a:pt x="549" y="2737"/>
                  </a:lnTo>
                  <a:cubicBezTo>
                    <a:pt x="579" y="2865"/>
                    <a:pt x="639" y="2978"/>
                    <a:pt x="722" y="3083"/>
                  </a:cubicBezTo>
                  <a:cubicBezTo>
                    <a:pt x="789" y="3158"/>
                    <a:pt x="872" y="3218"/>
                    <a:pt x="962" y="3263"/>
                  </a:cubicBezTo>
                  <a:cubicBezTo>
                    <a:pt x="1052" y="3301"/>
                    <a:pt x="1143" y="3316"/>
                    <a:pt x="1240" y="3316"/>
                  </a:cubicBezTo>
                  <a:cubicBezTo>
                    <a:pt x="1330" y="3316"/>
                    <a:pt x="1428" y="3301"/>
                    <a:pt x="1518" y="3271"/>
                  </a:cubicBezTo>
                  <a:cubicBezTo>
                    <a:pt x="1616" y="3248"/>
                    <a:pt x="1706" y="3196"/>
                    <a:pt x="1781" y="3128"/>
                  </a:cubicBezTo>
                  <a:cubicBezTo>
                    <a:pt x="1931" y="3000"/>
                    <a:pt x="2029" y="2820"/>
                    <a:pt x="2052" y="2625"/>
                  </a:cubicBezTo>
                  <a:cubicBezTo>
                    <a:pt x="2067" y="2519"/>
                    <a:pt x="2059" y="2422"/>
                    <a:pt x="2029" y="2324"/>
                  </a:cubicBezTo>
                  <a:lnTo>
                    <a:pt x="1969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4"/>
                    <a:pt x="1586" y="2527"/>
                    <a:pt x="1578" y="2587"/>
                  </a:cubicBezTo>
                  <a:cubicBezTo>
                    <a:pt x="1578" y="2625"/>
                    <a:pt x="1563" y="2670"/>
                    <a:pt x="1541" y="2700"/>
                  </a:cubicBezTo>
                  <a:cubicBezTo>
                    <a:pt x="1518" y="2737"/>
                    <a:pt x="1488" y="2760"/>
                    <a:pt x="1458" y="2782"/>
                  </a:cubicBezTo>
                  <a:cubicBezTo>
                    <a:pt x="1428" y="2805"/>
                    <a:pt x="1398" y="2820"/>
                    <a:pt x="1368" y="2828"/>
                  </a:cubicBezTo>
                  <a:cubicBezTo>
                    <a:pt x="1337" y="2839"/>
                    <a:pt x="1304" y="2845"/>
                    <a:pt x="1272" y="2845"/>
                  </a:cubicBezTo>
                  <a:cubicBezTo>
                    <a:pt x="1217" y="2845"/>
                    <a:pt x="1162" y="2828"/>
                    <a:pt x="1120" y="2790"/>
                  </a:cubicBezTo>
                  <a:cubicBezTo>
                    <a:pt x="1060" y="2737"/>
                    <a:pt x="1015" y="2662"/>
                    <a:pt x="992" y="2580"/>
                  </a:cubicBezTo>
                  <a:lnTo>
                    <a:pt x="526" y="949"/>
                  </a:lnTo>
                  <a:cubicBezTo>
                    <a:pt x="496" y="859"/>
                    <a:pt x="489" y="761"/>
                    <a:pt x="504" y="664"/>
                  </a:cubicBezTo>
                  <a:cubicBezTo>
                    <a:pt x="519" y="589"/>
                    <a:pt x="587" y="528"/>
                    <a:pt x="699" y="498"/>
                  </a:cubicBezTo>
                  <a:cubicBezTo>
                    <a:pt x="728" y="488"/>
                    <a:pt x="756" y="483"/>
                    <a:pt x="784" y="483"/>
                  </a:cubicBezTo>
                  <a:cubicBezTo>
                    <a:pt x="837" y="483"/>
                    <a:pt x="888" y="501"/>
                    <a:pt x="932" y="536"/>
                  </a:cubicBezTo>
                  <a:cubicBezTo>
                    <a:pt x="1007" y="589"/>
                    <a:pt x="1052" y="664"/>
                    <a:pt x="1075" y="746"/>
                  </a:cubicBezTo>
                  <a:lnTo>
                    <a:pt x="1120" y="897"/>
                  </a:lnTo>
                  <a:lnTo>
                    <a:pt x="1578" y="769"/>
                  </a:lnTo>
                  <a:lnTo>
                    <a:pt x="1526" y="589"/>
                  </a:lnTo>
                  <a:cubicBezTo>
                    <a:pt x="1496" y="483"/>
                    <a:pt x="1451" y="386"/>
                    <a:pt x="1383" y="295"/>
                  </a:cubicBezTo>
                  <a:cubicBezTo>
                    <a:pt x="1323" y="213"/>
                    <a:pt x="1248" y="145"/>
                    <a:pt x="1158" y="100"/>
                  </a:cubicBezTo>
                  <a:cubicBezTo>
                    <a:pt x="1067" y="48"/>
                    <a:pt x="977" y="17"/>
                    <a:pt x="880" y="2"/>
                  </a:cubicBezTo>
                  <a:cubicBezTo>
                    <a:pt x="858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6"/>
            <p:cNvSpPr/>
            <p:nvPr/>
          </p:nvSpPr>
          <p:spPr>
            <a:xfrm rot="3607546">
              <a:off x="1895285" y="5587422"/>
              <a:ext cx="42245" cy="56898"/>
            </a:xfrm>
            <a:custGeom>
              <a:avLst/>
              <a:gdLst/>
              <a:ahLst/>
              <a:cxnLst/>
              <a:rect l="l" t="t" r="r" b="b"/>
              <a:pathLst>
                <a:path w="2563" h="3452" extrusionOk="0">
                  <a:moveTo>
                    <a:pt x="981" y="458"/>
                  </a:moveTo>
                  <a:cubicBezTo>
                    <a:pt x="999" y="458"/>
                    <a:pt x="1018" y="459"/>
                    <a:pt x="1037" y="461"/>
                  </a:cubicBezTo>
                  <a:cubicBezTo>
                    <a:pt x="1089" y="461"/>
                    <a:pt x="1135" y="483"/>
                    <a:pt x="1180" y="521"/>
                  </a:cubicBezTo>
                  <a:cubicBezTo>
                    <a:pt x="1225" y="559"/>
                    <a:pt x="1255" y="604"/>
                    <a:pt x="1277" y="656"/>
                  </a:cubicBezTo>
                  <a:cubicBezTo>
                    <a:pt x="1307" y="724"/>
                    <a:pt x="1337" y="799"/>
                    <a:pt x="1352" y="867"/>
                  </a:cubicBezTo>
                  <a:cubicBezTo>
                    <a:pt x="1375" y="942"/>
                    <a:pt x="1390" y="1009"/>
                    <a:pt x="1405" y="1084"/>
                  </a:cubicBezTo>
                  <a:cubicBezTo>
                    <a:pt x="1413" y="1145"/>
                    <a:pt x="1413" y="1197"/>
                    <a:pt x="1398" y="1257"/>
                  </a:cubicBezTo>
                  <a:cubicBezTo>
                    <a:pt x="1382" y="1302"/>
                    <a:pt x="1352" y="1347"/>
                    <a:pt x="1315" y="1385"/>
                  </a:cubicBezTo>
                  <a:cubicBezTo>
                    <a:pt x="1262" y="1430"/>
                    <a:pt x="1195" y="1460"/>
                    <a:pt x="1127" y="1475"/>
                  </a:cubicBezTo>
                  <a:lnTo>
                    <a:pt x="864" y="1550"/>
                  </a:lnTo>
                  <a:lnTo>
                    <a:pt x="586" y="551"/>
                  </a:lnTo>
                  <a:lnTo>
                    <a:pt x="819" y="483"/>
                  </a:lnTo>
                  <a:cubicBezTo>
                    <a:pt x="870" y="467"/>
                    <a:pt x="925" y="458"/>
                    <a:pt x="981" y="458"/>
                  </a:cubicBezTo>
                  <a:close/>
                  <a:moveTo>
                    <a:pt x="1035" y="1"/>
                  </a:moveTo>
                  <a:cubicBezTo>
                    <a:pt x="942" y="1"/>
                    <a:pt x="843" y="16"/>
                    <a:pt x="736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16"/>
                  </a:lnTo>
                  <a:lnTo>
                    <a:pt x="984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62" y="2978"/>
                  </a:lnTo>
                  <a:lnTo>
                    <a:pt x="1645" y="1663"/>
                  </a:lnTo>
                  <a:cubicBezTo>
                    <a:pt x="1758" y="1550"/>
                    <a:pt x="1833" y="1408"/>
                    <a:pt x="1863" y="1250"/>
                  </a:cubicBezTo>
                  <a:cubicBezTo>
                    <a:pt x="1878" y="1084"/>
                    <a:pt x="1863" y="912"/>
                    <a:pt x="1811" y="746"/>
                  </a:cubicBezTo>
                  <a:cubicBezTo>
                    <a:pt x="1666" y="253"/>
                    <a:pt x="1406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6"/>
            <p:cNvSpPr/>
            <p:nvPr/>
          </p:nvSpPr>
          <p:spPr>
            <a:xfrm rot="3607546">
              <a:off x="1922711" y="5603193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9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6"/>
            <p:cNvSpPr/>
            <p:nvPr/>
          </p:nvSpPr>
          <p:spPr>
            <a:xfrm rot="3607546">
              <a:off x="1930280" y="5619350"/>
              <a:ext cx="49069" cy="62436"/>
            </a:xfrm>
            <a:custGeom>
              <a:avLst/>
              <a:gdLst/>
              <a:ahLst/>
              <a:cxnLst/>
              <a:rect l="l" t="t" r="r" b="b"/>
              <a:pathLst>
                <a:path w="2977" h="3788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92"/>
                  </a:lnTo>
                  <a:lnTo>
                    <a:pt x="1511" y="1992"/>
                  </a:lnTo>
                  <a:lnTo>
                    <a:pt x="437" y="474"/>
                  </a:lnTo>
                  <a:lnTo>
                    <a:pt x="1" y="602"/>
                  </a:lnTo>
                  <a:lnTo>
                    <a:pt x="918" y="3787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1" y="2961"/>
                  </a:lnTo>
                  <a:lnTo>
                    <a:pt x="1894" y="2893"/>
                  </a:lnTo>
                  <a:lnTo>
                    <a:pt x="1947" y="1390"/>
                  </a:lnTo>
                  <a:lnTo>
                    <a:pt x="1962" y="1390"/>
                  </a:lnTo>
                  <a:lnTo>
                    <a:pt x="2525" y="3329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6"/>
            <p:cNvSpPr/>
            <p:nvPr/>
          </p:nvSpPr>
          <p:spPr>
            <a:xfrm rot="3607546">
              <a:off x="1962164" y="5646297"/>
              <a:ext cx="37548" cy="59222"/>
            </a:xfrm>
            <a:custGeom>
              <a:avLst/>
              <a:gdLst/>
              <a:ahLst/>
              <a:cxnLst/>
              <a:rect l="l" t="t" r="r" b="b"/>
              <a:pathLst>
                <a:path w="2278" h="3593" extrusionOk="0">
                  <a:moveTo>
                    <a:pt x="1361" y="1"/>
                  </a:moveTo>
                  <a:lnTo>
                    <a:pt x="1" y="399"/>
                  </a:lnTo>
                  <a:lnTo>
                    <a:pt x="918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6"/>
                  </a:lnTo>
                  <a:lnTo>
                    <a:pt x="850" y="1639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6"/>
            <p:cNvSpPr/>
            <p:nvPr/>
          </p:nvSpPr>
          <p:spPr>
            <a:xfrm rot="3607546">
              <a:off x="1994279" y="5678024"/>
              <a:ext cx="34317" cy="54706"/>
            </a:xfrm>
            <a:custGeom>
              <a:avLst/>
              <a:gdLst/>
              <a:ahLst/>
              <a:cxnLst/>
              <a:rect l="l" t="t" r="r" b="b"/>
              <a:pathLst>
                <a:path w="2082" h="3319" extrusionOk="0">
                  <a:moveTo>
                    <a:pt x="822" y="1"/>
                  </a:moveTo>
                  <a:cubicBezTo>
                    <a:pt x="737" y="1"/>
                    <a:pt x="656" y="15"/>
                    <a:pt x="579" y="37"/>
                  </a:cubicBezTo>
                  <a:cubicBezTo>
                    <a:pt x="459" y="74"/>
                    <a:pt x="346" y="127"/>
                    <a:pt x="256" y="209"/>
                  </a:cubicBezTo>
                  <a:cubicBezTo>
                    <a:pt x="173" y="277"/>
                    <a:pt x="106" y="367"/>
                    <a:pt x="68" y="465"/>
                  </a:cubicBezTo>
                  <a:cubicBezTo>
                    <a:pt x="23" y="563"/>
                    <a:pt x="0" y="675"/>
                    <a:pt x="0" y="788"/>
                  </a:cubicBezTo>
                  <a:cubicBezTo>
                    <a:pt x="0" y="901"/>
                    <a:pt x="16" y="1021"/>
                    <a:pt x="46" y="1141"/>
                  </a:cubicBezTo>
                  <a:cubicBezTo>
                    <a:pt x="91" y="1314"/>
                    <a:pt x="173" y="1472"/>
                    <a:pt x="293" y="1607"/>
                  </a:cubicBezTo>
                  <a:cubicBezTo>
                    <a:pt x="429" y="1735"/>
                    <a:pt x="602" y="1810"/>
                    <a:pt x="782" y="1817"/>
                  </a:cubicBezTo>
                  <a:lnTo>
                    <a:pt x="1150" y="1855"/>
                  </a:lnTo>
                  <a:cubicBezTo>
                    <a:pt x="1203" y="1862"/>
                    <a:pt x="1255" y="1870"/>
                    <a:pt x="1300" y="1885"/>
                  </a:cubicBezTo>
                  <a:cubicBezTo>
                    <a:pt x="1345" y="1892"/>
                    <a:pt x="1375" y="1915"/>
                    <a:pt x="1405" y="1938"/>
                  </a:cubicBezTo>
                  <a:cubicBezTo>
                    <a:pt x="1443" y="1975"/>
                    <a:pt x="1466" y="2013"/>
                    <a:pt x="1481" y="2058"/>
                  </a:cubicBezTo>
                  <a:cubicBezTo>
                    <a:pt x="1511" y="2125"/>
                    <a:pt x="1533" y="2193"/>
                    <a:pt x="1556" y="2261"/>
                  </a:cubicBezTo>
                  <a:cubicBezTo>
                    <a:pt x="1571" y="2336"/>
                    <a:pt x="1586" y="2403"/>
                    <a:pt x="1601" y="2463"/>
                  </a:cubicBezTo>
                  <a:cubicBezTo>
                    <a:pt x="1608" y="2516"/>
                    <a:pt x="1608" y="2569"/>
                    <a:pt x="1601" y="2621"/>
                  </a:cubicBezTo>
                  <a:cubicBezTo>
                    <a:pt x="1586" y="2674"/>
                    <a:pt x="1563" y="2711"/>
                    <a:pt x="1526" y="2749"/>
                  </a:cubicBezTo>
                  <a:cubicBezTo>
                    <a:pt x="1481" y="2787"/>
                    <a:pt x="1421" y="2817"/>
                    <a:pt x="1353" y="2832"/>
                  </a:cubicBezTo>
                  <a:cubicBezTo>
                    <a:pt x="1317" y="2847"/>
                    <a:pt x="1278" y="2855"/>
                    <a:pt x="1239" y="2855"/>
                  </a:cubicBezTo>
                  <a:cubicBezTo>
                    <a:pt x="1182" y="2855"/>
                    <a:pt x="1124" y="2837"/>
                    <a:pt x="1075" y="2802"/>
                  </a:cubicBezTo>
                  <a:cubicBezTo>
                    <a:pt x="1007" y="2749"/>
                    <a:pt x="962" y="2681"/>
                    <a:pt x="940" y="2599"/>
                  </a:cubicBezTo>
                  <a:lnTo>
                    <a:pt x="895" y="2456"/>
                  </a:lnTo>
                  <a:lnTo>
                    <a:pt x="436" y="2584"/>
                  </a:lnTo>
                  <a:lnTo>
                    <a:pt x="489" y="2756"/>
                  </a:lnTo>
                  <a:cubicBezTo>
                    <a:pt x="519" y="2862"/>
                    <a:pt x="571" y="2959"/>
                    <a:pt x="639" y="3042"/>
                  </a:cubicBezTo>
                  <a:cubicBezTo>
                    <a:pt x="699" y="3117"/>
                    <a:pt x="782" y="3177"/>
                    <a:pt x="872" y="3230"/>
                  </a:cubicBezTo>
                  <a:cubicBezTo>
                    <a:pt x="962" y="3275"/>
                    <a:pt x="1060" y="3305"/>
                    <a:pt x="1158" y="3312"/>
                  </a:cubicBezTo>
                  <a:cubicBezTo>
                    <a:pt x="1188" y="3317"/>
                    <a:pt x="1218" y="3318"/>
                    <a:pt x="1248" y="3318"/>
                  </a:cubicBezTo>
                  <a:cubicBezTo>
                    <a:pt x="1330" y="3318"/>
                    <a:pt x="1411" y="3304"/>
                    <a:pt x="1488" y="3282"/>
                  </a:cubicBezTo>
                  <a:cubicBezTo>
                    <a:pt x="1616" y="3252"/>
                    <a:pt x="1736" y="3192"/>
                    <a:pt x="1841" y="3110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9"/>
                  </a:cubicBezTo>
                  <a:cubicBezTo>
                    <a:pt x="2067" y="2373"/>
                    <a:pt x="2044" y="2246"/>
                    <a:pt x="2007" y="2118"/>
                  </a:cubicBezTo>
                  <a:cubicBezTo>
                    <a:pt x="1977" y="2013"/>
                    <a:pt x="1939" y="1915"/>
                    <a:pt x="1901" y="1817"/>
                  </a:cubicBezTo>
                  <a:cubicBezTo>
                    <a:pt x="1864" y="1735"/>
                    <a:pt x="1819" y="1660"/>
                    <a:pt x="1759" y="1592"/>
                  </a:cubicBezTo>
                  <a:cubicBezTo>
                    <a:pt x="1706" y="1532"/>
                    <a:pt x="1638" y="1487"/>
                    <a:pt x="1563" y="1449"/>
                  </a:cubicBezTo>
                  <a:cubicBezTo>
                    <a:pt x="1473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82" y="1329"/>
                    <a:pt x="729" y="1314"/>
                  </a:cubicBezTo>
                  <a:cubicBezTo>
                    <a:pt x="692" y="1306"/>
                    <a:pt x="654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26" y="1058"/>
                    <a:pt x="504" y="998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74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94" y="533"/>
                    <a:pt x="639" y="510"/>
                    <a:pt x="699" y="495"/>
                  </a:cubicBezTo>
                  <a:cubicBezTo>
                    <a:pt x="731" y="482"/>
                    <a:pt x="766" y="475"/>
                    <a:pt x="802" y="475"/>
                  </a:cubicBezTo>
                  <a:cubicBezTo>
                    <a:pt x="865" y="475"/>
                    <a:pt x="929" y="497"/>
                    <a:pt x="977" y="540"/>
                  </a:cubicBezTo>
                  <a:cubicBezTo>
                    <a:pt x="1052" y="600"/>
                    <a:pt x="1105" y="690"/>
                    <a:pt x="1135" y="788"/>
                  </a:cubicBezTo>
                  <a:lnTo>
                    <a:pt x="1158" y="893"/>
                  </a:lnTo>
                  <a:lnTo>
                    <a:pt x="1616" y="758"/>
                  </a:lnTo>
                  <a:lnTo>
                    <a:pt x="1556" y="533"/>
                  </a:lnTo>
                  <a:cubicBezTo>
                    <a:pt x="1526" y="442"/>
                    <a:pt x="1481" y="360"/>
                    <a:pt x="1421" y="292"/>
                  </a:cubicBezTo>
                  <a:cubicBezTo>
                    <a:pt x="1360" y="209"/>
                    <a:pt x="1285" y="149"/>
                    <a:pt x="1203" y="104"/>
                  </a:cubicBezTo>
                  <a:cubicBezTo>
                    <a:pt x="1112" y="52"/>
                    <a:pt x="1015" y="22"/>
                    <a:pt x="917" y="7"/>
                  </a:cubicBezTo>
                  <a:cubicBezTo>
                    <a:pt x="885" y="3"/>
                    <a:pt x="85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6"/>
            <p:cNvSpPr/>
            <p:nvPr/>
          </p:nvSpPr>
          <p:spPr>
            <a:xfrm rot="3607546">
              <a:off x="2016622" y="5699614"/>
              <a:ext cx="34317" cy="54706"/>
            </a:xfrm>
            <a:custGeom>
              <a:avLst/>
              <a:gdLst/>
              <a:ahLst/>
              <a:cxnLst/>
              <a:rect l="l" t="t" r="r" b="b"/>
              <a:pathLst>
                <a:path w="2082" h="3319" extrusionOk="0">
                  <a:moveTo>
                    <a:pt x="805" y="1"/>
                  </a:moveTo>
                  <a:cubicBezTo>
                    <a:pt x="725" y="1"/>
                    <a:pt x="646" y="11"/>
                    <a:pt x="571" y="34"/>
                  </a:cubicBezTo>
                  <a:cubicBezTo>
                    <a:pt x="466" y="64"/>
                    <a:pt x="368" y="109"/>
                    <a:pt x="286" y="176"/>
                  </a:cubicBezTo>
                  <a:cubicBezTo>
                    <a:pt x="203" y="237"/>
                    <a:pt x="143" y="312"/>
                    <a:pt x="98" y="402"/>
                  </a:cubicBezTo>
                  <a:cubicBezTo>
                    <a:pt x="45" y="485"/>
                    <a:pt x="15" y="582"/>
                    <a:pt x="8" y="680"/>
                  </a:cubicBezTo>
                  <a:cubicBezTo>
                    <a:pt x="0" y="785"/>
                    <a:pt x="8" y="890"/>
                    <a:pt x="45" y="988"/>
                  </a:cubicBezTo>
                  <a:lnTo>
                    <a:pt x="541" y="2746"/>
                  </a:lnTo>
                  <a:cubicBezTo>
                    <a:pt x="571" y="2874"/>
                    <a:pt x="631" y="2986"/>
                    <a:pt x="714" y="3092"/>
                  </a:cubicBezTo>
                  <a:cubicBezTo>
                    <a:pt x="782" y="3167"/>
                    <a:pt x="864" y="3227"/>
                    <a:pt x="954" y="3272"/>
                  </a:cubicBezTo>
                  <a:cubicBezTo>
                    <a:pt x="1030" y="3303"/>
                    <a:pt x="1110" y="3319"/>
                    <a:pt x="1191" y="3319"/>
                  </a:cubicBezTo>
                  <a:cubicBezTo>
                    <a:pt x="1207" y="3319"/>
                    <a:pt x="1224" y="3318"/>
                    <a:pt x="1240" y="3317"/>
                  </a:cubicBezTo>
                  <a:cubicBezTo>
                    <a:pt x="1330" y="3317"/>
                    <a:pt x="1420" y="3310"/>
                    <a:pt x="1510" y="3279"/>
                  </a:cubicBezTo>
                  <a:cubicBezTo>
                    <a:pt x="1608" y="3257"/>
                    <a:pt x="1706" y="3204"/>
                    <a:pt x="1781" y="3137"/>
                  </a:cubicBezTo>
                  <a:cubicBezTo>
                    <a:pt x="1856" y="3077"/>
                    <a:pt x="1916" y="2994"/>
                    <a:pt x="1961" y="2911"/>
                  </a:cubicBezTo>
                  <a:cubicBezTo>
                    <a:pt x="2059" y="2731"/>
                    <a:pt x="2081" y="2528"/>
                    <a:pt x="2029" y="2333"/>
                  </a:cubicBezTo>
                  <a:lnTo>
                    <a:pt x="1969" y="2130"/>
                  </a:lnTo>
                  <a:lnTo>
                    <a:pt x="1518" y="2258"/>
                  </a:lnTo>
                  <a:lnTo>
                    <a:pt x="1563" y="2415"/>
                  </a:lnTo>
                  <a:cubicBezTo>
                    <a:pt x="1578" y="2468"/>
                    <a:pt x="1586" y="2528"/>
                    <a:pt x="1578" y="2581"/>
                  </a:cubicBezTo>
                  <a:cubicBezTo>
                    <a:pt x="1571" y="2626"/>
                    <a:pt x="1563" y="2663"/>
                    <a:pt x="1540" y="2701"/>
                  </a:cubicBezTo>
                  <a:cubicBezTo>
                    <a:pt x="1518" y="2731"/>
                    <a:pt x="1488" y="2761"/>
                    <a:pt x="1458" y="2776"/>
                  </a:cubicBezTo>
                  <a:cubicBezTo>
                    <a:pt x="1428" y="2799"/>
                    <a:pt x="1398" y="2814"/>
                    <a:pt x="1368" y="2821"/>
                  </a:cubicBezTo>
                  <a:cubicBezTo>
                    <a:pt x="1336" y="2835"/>
                    <a:pt x="1303" y="2842"/>
                    <a:pt x="1270" y="2842"/>
                  </a:cubicBezTo>
                  <a:cubicBezTo>
                    <a:pt x="1216" y="2842"/>
                    <a:pt x="1162" y="2824"/>
                    <a:pt x="1120" y="2791"/>
                  </a:cubicBezTo>
                  <a:cubicBezTo>
                    <a:pt x="1060" y="2731"/>
                    <a:pt x="1015" y="2656"/>
                    <a:pt x="992" y="2573"/>
                  </a:cubicBezTo>
                  <a:lnTo>
                    <a:pt x="526" y="943"/>
                  </a:lnTo>
                  <a:cubicBezTo>
                    <a:pt x="496" y="853"/>
                    <a:pt x="489" y="755"/>
                    <a:pt x="504" y="665"/>
                  </a:cubicBezTo>
                  <a:cubicBezTo>
                    <a:pt x="526" y="575"/>
                    <a:pt x="609" y="507"/>
                    <a:pt x="699" y="492"/>
                  </a:cubicBezTo>
                  <a:cubicBezTo>
                    <a:pt x="722" y="485"/>
                    <a:pt x="747" y="482"/>
                    <a:pt x="772" y="482"/>
                  </a:cubicBezTo>
                  <a:cubicBezTo>
                    <a:pt x="828" y="482"/>
                    <a:pt x="885" y="498"/>
                    <a:pt x="932" y="530"/>
                  </a:cubicBezTo>
                  <a:cubicBezTo>
                    <a:pt x="999" y="582"/>
                    <a:pt x="1052" y="657"/>
                    <a:pt x="1075" y="747"/>
                  </a:cubicBezTo>
                  <a:lnTo>
                    <a:pt x="1120" y="898"/>
                  </a:lnTo>
                  <a:lnTo>
                    <a:pt x="1578" y="763"/>
                  </a:lnTo>
                  <a:lnTo>
                    <a:pt x="1525" y="582"/>
                  </a:lnTo>
                  <a:cubicBezTo>
                    <a:pt x="1495" y="477"/>
                    <a:pt x="1450" y="379"/>
                    <a:pt x="1383" y="297"/>
                  </a:cubicBezTo>
                  <a:cubicBezTo>
                    <a:pt x="1262" y="131"/>
                    <a:pt x="1075" y="26"/>
                    <a:pt x="879" y="4"/>
                  </a:cubicBezTo>
                  <a:cubicBezTo>
                    <a:pt x="854" y="2"/>
                    <a:pt x="830" y="1"/>
                    <a:pt x="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6"/>
            <p:cNvSpPr/>
            <p:nvPr/>
          </p:nvSpPr>
          <p:spPr>
            <a:xfrm rot="3607546">
              <a:off x="2036643" y="5718510"/>
              <a:ext cx="37663" cy="58959"/>
            </a:xfrm>
            <a:custGeom>
              <a:avLst/>
              <a:gdLst/>
              <a:ahLst/>
              <a:cxnLst/>
              <a:rect l="l" t="t" r="r" b="b"/>
              <a:pathLst>
                <a:path w="2285" h="3577" extrusionOk="0">
                  <a:moveTo>
                    <a:pt x="1361" y="0"/>
                  </a:moveTo>
                  <a:lnTo>
                    <a:pt x="1" y="391"/>
                  </a:lnTo>
                  <a:lnTo>
                    <a:pt x="917" y="3576"/>
                  </a:lnTo>
                  <a:lnTo>
                    <a:pt x="2285" y="3193"/>
                  </a:lnTo>
                  <a:lnTo>
                    <a:pt x="2150" y="2735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3"/>
                  </a:lnTo>
                  <a:lnTo>
                    <a:pt x="1639" y="1398"/>
                  </a:lnTo>
                  <a:lnTo>
                    <a:pt x="850" y="1630"/>
                  </a:lnTo>
                  <a:lnTo>
                    <a:pt x="579" y="691"/>
                  </a:lnTo>
                  <a:lnTo>
                    <a:pt x="1488" y="428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6"/>
            <p:cNvSpPr/>
            <p:nvPr/>
          </p:nvSpPr>
          <p:spPr>
            <a:xfrm rot="3607546">
              <a:off x="2056036" y="5738573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3" y="1"/>
                  </a:moveTo>
                  <a:lnTo>
                    <a:pt x="1142" y="128"/>
                  </a:lnTo>
                  <a:lnTo>
                    <a:pt x="1691" y="2052"/>
                  </a:lnTo>
                  <a:lnTo>
                    <a:pt x="1683" y="2052"/>
                  </a:lnTo>
                  <a:lnTo>
                    <a:pt x="443" y="331"/>
                  </a:lnTo>
                  <a:lnTo>
                    <a:pt x="0" y="459"/>
                  </a:lnTo>
                  <a:lnTo>
                    <a:pt x="924" y="3652"/>
                  </a:lnTo>
                  <a:lnTo>
                    <a:pt x="1375" y="3517"/>
                  </a:lnTo>
                  <a:lnTo>
                    <a:pt x="827" y="1601"/>
                  </a:lnTo>
                  <a:lnTo>
                    <a:pt x="834" y="1601"/>
                  </a:lnTo>
                  <a:lnTo>
                    <a:pt x="2089" y="3321"/>
                  </a:lnTo>
                  <a:lnTo>
                    <a:pt x="2517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6"/>
            <p:cNvSpPr/>
            <p:nvPr/>
          </p:nvSpPr>
          <p:spPr>
            <a:xfrm rot="3607546">
              <a:off x="2081012" y="5761303"/>
              <a:ext cx="37663" cy="59222"/>
            </a:xfrm>
            <a:custGeom>
              <a:avLst/>
              <a:gdLst/>
              <a:ahLst/>
              <a:cxnLst/>
              <a:rect l="l" t="t" r="r" b="b"/>
              <a:pathLst>
                <a:path w="2285" h="3593" extrusionOk="0">
                  <a:moveTo>
                    <a:pt x="1368" y="1"/>
                  </a:moveTo>
                  <a:lnTo>
                    <a:pt x="1" y="391"/>
                  </a:lnTo>
                  <a:lnTo>
                    <a:pt x="925" y="3592"/>
                  </a:lnTo>
                  <a:lnTo>
                    <a:pt x="2285" y="3201"/>
                  </a:lnTo>
                  <a:lnTo>
                    <a:pt x="2157" y="2743"/>
                  </a:lnTo>
                  <a:lnTo>
                    <a:pt x="1248" y="3006"/>
                  </a:lnTo>
                  <a:lnTo>
                    <a:pt x="977" y="2067"/>
                  </a:lnTo>
                  <a:lnTo>
                    <a:pt x="1766" y="1834"/>
                  </a:lnTo>
                  <a:lnTo>
                    <a:pt x="1646" y="1406"/>
                  </a:lnTo>
                  <a:lnTo>
                    <a:pt x="857" y="1631"/>
                  </a:lnTo>
                  <a:lnTo>
                    <a:pt x="587" y="692"/>
                  </a:lnTo>
                  <a:lnTo>
                    <a:pt x="1488" y="436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6"/>
            <p:cNvSpPr/>
            <p:nvPr/>
          </p:nvSpPr>
          <p:spPr>
            <a:xfrm rot="3607546">
              <a:off x="1858777" y="5559001"/>
              <a:ext cx="10549" cy="8192"/>
            </a:xfrm>
            <a:custGeom>
              <a:avLst/>
              <a:gdLst/>
              <a:ahLst/>
              <a:cxnLst/>
              <a:rect l="l" t="t" r="r" b="b"/>
              <a:pathLst>
                <a:path w="640" h="497" extrusionOk="0">
                  <a:moveTo>
                    <a:pt x="361" y="1"/>
                  </a:moveTo>
                  <a:cubicBezTo>
                    <a:pt x="339" y="1"/>
                    <a:pt x="316" y="4"/>
                    <a:pt x="294" y="10"/>
                  </a:cubicBezTo>
                  <a:cubicBezTo>
                    <a:pt x="0" y="92"/>
                    <a:pt x="91" y="497"/>
                    <a:pt x="347" y="497"/>
                  </a:cubicBezTo>
                  <a:cubicBezTo>
                    <a:pt x="373" y="497"/>
                    <a:pt x="400" y="493"/>
                    <a:pt x="429" y="484"/>
                  </a:cubicBezTo>
                  <a:cubicBezTo>
                    <a:pt x="564" y="446"/>
                    <a:pt x="640" y="311"/>
                    <a:pt x="595" y="183"/>
                  </a:cubicBezTo>
                  <a:cubicBezTo>
                    <a:pt x="563" y="71"/>
                    <a:pt x="466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6"/>
            <p:cNvSpPr/>
            <p:nvPr/>
          </p:nvSpPr>
          <p:spPr>
            <a:xfrm rot="3607546">
              <a:off x="2124105" y="5815238"/>
              <a:ext cx="9181" cy="8192"/>
            </a:xfrm>
            <a:custGeom>
              <a:avLst/>
              <a:gdLst/>
              <a:ahLst/>
              <a:cxnLst/>
              <a:rect l="l" t="t" r="r" b="b"/>
              <a:pathLst>
                <a:path w="557" h="497" extrusionOk="0">
                  <a:moveTo>
                    <a:pt x="286" y="0"/>
                  </a:moveTo>
                  <a:cubicBezTo>
                    <a:pt x="261" y="0"/>
                    <a:pt x="236" y="4"/>
                    <a:pt x="211" y="13"/>
                  </a:cubicBezTo>
                  <a:cubicBezTo>
                    <a:pt x="75" y="43"/>
                    <a:pt x="0" y="186"/>
                    <a:pt x="38" y="314"/>
                  </a:cubicBezTo>
                  <a:cubicBezTo>
                    <a:pt x="69" y="426"/>
                    <a:pt x="167" y="496"/>
                    <a:pt x="276" y="496"/>
                  </a:cubicBezTo>
                  <a:cubicBezTo>
                    <a:pt x="299" y="496"/>
                    <a:pt x="322" y="493"/>
                    <a:pt x="346" y="487"/>
                  </a:cubicBezTo>
                  <a:cubicBezTo>
                    <a:pt x="481" y="449"/>
                    <a:pt x="556" y="314"/>
                    <a:pt x="511" y="179"/>
                  </a:cubicBezTo>
                  <a:cubicBezTo>
                    <a:pt x="481" y="70"/>
                    <a:pt x="38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6"/>
            <p:cNvSpPr/>
            <p:nvPr/>
          </p:nvSpPr>
          <p:spPr>
            <a:xfrm rot="3607546">
              <a:off x="-616375" y="303829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6"/>
            <p:cNvSpPr/>
            <p:nvPr/>
          </p:nvSpPr>
          <p:spPr>
            <a:xfrm rot="3607546">
              <a:off x="-560011" y="309289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6"/>
            <p:cNvSpPr/>
            <p:nvPr/>
          </p:nvSpPr>
          <p:spPr>
            <a:xfrm rot="3607546">
              <a:off x="-503544" y="314744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6"/>
            <p:cNvSpPr/>
            <p:nvPr/>
          </p:nvSpPr>
          <p:spPr>
            <a:xfrm rot="3607546">
              <a:off x="-447159" y="3201983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6"/>
            <p:cNvSpPr/>
            <p:nvPr/>
          </p:nvSpPr>
          <p:spPr>
            <a:xfrm rot="3607546">
              <a:off x="-390775" y="325646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6"/>
            <p:cNvSpPr/>
            <p:nvPr/>
          </p:nvSpPr>
          <p:spPr>
            <a:xfrm rot="3607546">
              <a:off x="-334431" y="331108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6"/>
            <p:cNvSpPr/>
            <p:nvPr/>
          </p:nvSpPr>
          <p:spPr>
            <a:xfrm rot="3607546">
              <a:off x="-277949" y="336561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6"/>
            <p:cNvSpPr/>
            <p:nvPr/>
          </p:nvSpPr>
          <p:spPr>
            <a:xfrm rot="3607546">
              <a:off x="-221563" y="3420167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6"/>
            <p:cNvSpPr/>
            <p:nvPr/>
          </p:nvSpPr>
          <p:spPr>
            <a:xfrm rot="3607546">
              <a:off x="-165187" y="347465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6"/>
            <p:cNvSpPr/>
            <p:nvPr/>
          </p:nvSpPr>
          <p:spPr>
            <a:xfrm rot="3607546">
              <a:off x="-108786" y="3529283"/>
              <a:ext cx="68387" cy="67513"/>
            </a:xfrm>
            <a:custGeom>
              <a:avLst/>
              <a:gdLst/>
              <a:ahLst/>
              <a:cxnLst/>
              <a:rect l="l" t="t" r="r" b="b"/>
              <a:pathLst>
                <a:path w="4149" h="4096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095"/>
                  </a:lnTo>
                  <a:lnTo>
                    <a:pt x="1" y="4095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6"/>
            <p:cNvSpPr/>
            <p:nvPr/>
          </p:nvSpPr>
          <p:spPr>
            <a:xfrm rot="3607546">
              <a:off x="-52372" y="358380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6"/>
            <p:cNvSpPr/>
            <p:nvPr/>
          </p:nvSpPr>
          <p:spPr>
            <a:xfrm rot="3607546">
              <a:off x="3995" y="363840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6"/>
            <p:cNvSpPr/>
            <p:nvPr/>
          </p:nvSpPr>
          <p:spPr>
            <a:xfrm rot="3607546">
              <a:off x="60480" y="3692887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6"/>
            <p:cNvSpPr/>
            <p:nvPr/>
          </p:nvSpPr>
          <p:spPr>
            <a:xfrm rot="3607546">
              <a:off x="116757" y="374744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39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6"/>
            <p:cNvSpPr/>
            <p:nvPr/>
          </p:nvSpPr>
          <p:spPr>
            <a:xfrm rot="3607546">
              <a:off x="173215" y="380197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6"/>
            <p:cNvSpPr/>
            <p:nvPr/>
          </p:nvSpPr>
          <p:spPr>
            <a:xfrm rot="3607546">
              <a:off x="229576" y="385658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6"/>
            <p:cNvSpPr/>
            <p:nvPr/>
          </p:nvSpPr>
          <p:spPr>
            <a:xfrm rot="3607546">
              <a:off x="286054" y="391112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6"/>
            <p:cNvSpPr/>
            <p:nvPr/>
          </p:nvSpPr>
          <p:spPr>
            <a:xfrm rot="3607546">
              <a:off x="342538" y="3965609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6"/>
            <p:cNvSpPr/>
            <p:nvPr/>
          </p:nvSpPr>
          <p:spPr>
            <a:xfrm rot="3607546">
              <a:off x="398803" y="402015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6"/>
            <p:cNvSpPr/>
            <p:nvPr/>
          </p:nvSpPr>
          <p:spPr>
            <a:xfrm rot="3607546">
              <a:off x="455271" y="407470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6"/>
            <p:cNvSpPr/>
            <p:nvPr/>
          </p:nvSpPr>
          <p:spPr>
            <a:xfrm rot="3607546">
              <a:off x="511635" y="412930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6"/>
            <p:cNvSpPr/>
            <p:nvPr/>
          </p:nvSpPr>
          <p:spPr>
            <a:xfrm rot="3607546">
              <a:off x="568093" y="418383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6"/>
            <p:cNvSpPr/>
            <p:nvPr/>
          </p:nvSpPr>
          <p:spPr>
            <a:xfrm rot="3607546">
              <a:off x="624396" y="423834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16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6"/>
            <p:cNvSpPr/>
            <p:nvPr/>
          </p:nvSpPr>
          <p:spPr>
            <a:xfrm rot="3607546">
              <a:off x="680862" y="429288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6"/>
            <p:cNvSpPr/>
            <p:nvPr/>
          </p:nvSpPr>
          <p:spPr>
            <a:xfrm rot="3607546">
              <a:off x="737222" y="434747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6"/>
            <p:cNvSpPr/>
            <p:nvPr/>
          </p:nvSpPr>
          <p:spPr>
            <a:xfrm rot="3607546">
              <a:off x="793693" y="4402029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6"/>
            <p:cNvSpPr/>
            <p:nvPr/>
          </p:nvSpPr>
          <p:spPr>
            <a:xfrm rot="3607546">
              <a:off x="850044" y="445662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6"/>
            <p:cNvSpPr/>
            <p:nvPr/>
          </p:nvSpPr>
          <p:spPr>
            <a:xfrm rot="3607546">
              <a:off x="906442" y="451106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6"/>
            <p:cNvSpPr/>
            <p:nvPr/>
          </p:nvSpPr>
          <p:spPr>
            <a:xfrm rot="3607546">
              <a:off x="1019274" y="462021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6"/>
            <p:cNvSpPr/>
            <p:nvPr/>
          </p:nvSpPr>
          <p:spPr>
            <a:xfrm rot="3607546">
              <a:off x="1075625" y="467481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6"/>
            <p:cNvSpPr/>
            <p:nvPr/>
          </p:nvSpPr>
          <p:spPr>
            <a:xfrm rot="3607546">
              <a:off x="1132042" y="472923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7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6"/>
            <p:cNvSpPr/>
            <p:nvPr/>
          </p:nvSpPr>
          <p:spPr>
            <a:xfrm rot="3607546">
              <a:off x="1188386" y="478385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39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 rot="3607546">
              <a:off x="1244869" y="483838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 rot="3607546">
              <a:off x="1301225" y="489298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7" y="1"/>
                  </a:moveTo>
                  <a:lnTo>
                    <a:pt x="1908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 rot="3607546">
              <a:off x="1357683" y="4947532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 rot="3607546">
              <a:off x="-712955" y="319460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 rot="3607546">
              <a:off x="-656591" y="324921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 rot="3607546">
              <a:off x="-600107" y="3303697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6"/>
            <p:cNvSpPr/>
            <p:nvPr/>
          </p:nvSpPr>
          <p:spPr>
            <a:xfrm rot="3607546">
              <a:off x="-543842" y="335824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6"/>
            <p:cNvSpPr/>
            <p:nvPr/>
          </p:nvSpPr>
          <p:spPr>
            <a:xfrm rot="3607546">
              <a:off x="-487371" y="341278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6"/>
            <p:cNvSpPr/>
            <p:nvPr/>
          </p:nvSpPr>
          <p:spPr>
            <a:xfrm rot="3607546">
              <a:off x="-431003" y="3467382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0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 rot="3607546">
              <a:off x="-374545" y="352192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 rot="3607546">
              <a:off x="-318155" y="3576473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 rot="3607546">
              <a:off x="-261783" y="363096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 rot="3607546">
              <a:off x="-205416" y="368556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 rot="3607546">
              <a:off x="-148952" y="374011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 rot="3607546">
              <a:off x="-92601" y="379471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 rot="3607546">
              <a:off x="-36104" y="3849208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 rot="3607546">
              <a:off x="20222" y="3903783"/>
              <a:ext cx="68370" cy="67497"/>
            </a:xfrm>
            <a:custGeom>
              <a:avLst/>
              <a:gdLst/>
              <a:ahLst/>
              <a:cxnLst/>
              <a:rect l="l" t="t" r="r" b="b"/>
              <a:pathLst>
                <a:path w="4148" h="4095" extrusionOk="0">
                  <a:moveTo>
                    <a:pt x="4148" y="0"/>
                  </a:moveTo>
                  <a:lnTo>
                    <a:pt x="1916" y="639"/>
                  </a:lnTo>
                  <a:lnTo>
                    <a:pt x="1" y="4095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 rot="3607546">
              <a:off x="76636" y="395828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 rot="3607546">
              <a:off x="133044" y="4012919"/>
              <a:ext cx="68387" cy="67513"/>
            </a:xfrm>
            <a:custGeom>
              <a:avLst/>
              <a:gdLst/>
              <a:ahLst/>
              <a:cxnLst/>
              <a:rect l="l" t="t" r="r" b="b"/>
              <a:pathLst>
                <a:path w="4149" h="4096" extrusionOk="0">
                  <a:moveTo>
                    <a:pt x="4148" y="1"/>
                  </a:moveTo>
                  <a:lnTo>
                    <a:pt x="1909" y="640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 rot="3607546">
              <a:off x="189462" y="406743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 rot="3607546">
              <a:off x="245954" y="4121930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 rot="3607546">
              <a:off x="302223" y="417647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 rot="3607546">
              <a:off x="358687" y="423102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 rot="3607546">
              <a:off x="415038" y="428562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6"/>
            <p:cNvSpPr/>
            <p:nvPr/>
          </p:nvSpPr>
          <p:spPr>
            <a:xfrm rot="3607546">
              <a:off x="471542" y="4340100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6"/>
            <p:cNvSpPr/>
            <p:nvPr/>
          </p:nvSpPr>
          <p:spPr>
            <a:xfrm rot="3607546">
              <a:off x="527804" y="439465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6"/>
            <p:cNvSpPr/>
            <p:nvPr/>
          </p:nvSpPr>
          <p:spPr>
            <a:xfrm rot="3607546">
              <a:off x="584282" y="444919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6"/>
            <p:cNvSpPr/>
            <p:nvPr/>
          </p:nvSpPr>
          <p:spPr>
            <a:xfrm rot="3607546">
              <a:off x="640626" y="4503790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6"/>
            <p:cNvSpPr/>
            <p:nvPr/>
          </p:nvSpPr>
          <p:spPr>
            <a:xfrm rot="3607546">
              <a:off x="697101" y="455833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6"/>
            <p:cNvSpPr/>
            <p:nvPr/>
          </p:nvSpPr>
          <p:spPr>
            <a:xfrm rot="3607546">
              <a:off x="753494" y="4612892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6"/>
            <p:cNvSpPr/>
            <p:nvPr/>
          </p:nvSpPr>
          <p:spPr>
            <a:xfrm rot="3607546">
              <a:off x="809863" y="466737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6"/>
            <p:cNvSpPr/>
            <p:nvPr/>
          </p:nvSpPr>
          <p:spPr>
            <a:xfrm rot="3607546">
              <a:off x="866226" y="472198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6"/>
            <p:cNvSpPr/>
            <p:nvPr/>
          </p:nvSpPr>
          <p:spPr>
            <a:xfrm rot="3607546">
              <a:off x="922677" y="477652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6"/>
            <p:cNvSpPr/>
            <p:nvPr/>
          </p:nvSpPr>
          <p:spPr>
            <a:xfrm rot="3607546">
              <a:off x="979074" y="4831073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6"/>
            <p:cNvSpPr/>
            <p:nvPr/>
          </p:nvSpPr>
          <p:spPr>
            <a:xfrm rot="3607546">
              <a:off x="1035549" y="4885603"/>
              <a:ext cx="68238" cy="67645"/>
            </a:xfrm>
            <a:custGeom>
              <a:avLst/>
              <a:gdLst/>
              <a:ahLst/>
              <a:cxnLst/>
              <a:rect l="l" t="t" r="r" b="b"/>
              <a:pathLst>
                <a:path w="4140" h="4104" extrusionOk="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6"/>
            <p:cNvSpPr/>
            <p:nvPr/>
          </p:nvSpPr>
          <p:spPr>
            <a:xfrm rot="3607546">
              <a:off x="1091807" y="494016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6"/>
            <p:cNvSpPr/>
            <p:nvPr/>
          </p:nvSpPr>
          <p:spPr>
            <a:xfrm rot="3607546">
              <a:off x="1148272" y="499469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6"/>
            <p:cNvSpPr/>
            <p:nvPr/>
          </p:nvSpPr>
          <p:spPr>
            <a:xfrm rot="3607546">
              <a:off x="1204690" y="5049326"/>
              <a:ext cx="68370" cy="67513"/>
            </a:xfrm>
            <a:custGeom>
              <a:avLst/>
              <a:gdLst/>
              <a:ahLst/>
              <a:cxnLst/>
              <a:rect l="l" t="t" r="r" b="b"/>
              <a:pathLst>
                <a:path w="4148" h="4096" extrusionOk="0">
                  <a:moveTo>
                    <a:pt x="4148" y="1"/>
                  </a:moveTo>
                  <a:lnTo>
                    <a:pt x="1909" y="639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6"/>
            <p:cNvSpPr/>
            <p:nvPr/>
          </p:nvSpPr>
          <p:spPr>
            <a:xfrm rot="3607546">
              <a:off x="1414081" y="5001967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6"/>
            <p:cNvSpPr/>
            <p:nvPr/>
          </p:nvSpPr>
          <p:spPr>
            <a:xfrm rot="3607546">
              <a:off x="1261133" y="5103796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6"/>
            <p:cNvSpPr/>
            <p:nvPr/>
          </p:nvSpPr>
          <p:spPr>
            <a:xfrm rot="3607546">
              <a:off x="1470449" y="505656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6"/>
            <p:cNvSpPr/>
            <p:nvPr/>
          </p:nvSpPr>
          <p:spPr>
            <a:xfrm rot="3607546">
              <a:off x="1317588" y="5158330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6"/>
            <p:cNvSpPr/>
            <p:nvPr/>
          </p:nvSpPr>
          <p:spPr>
            <a:xfrm rot="3607546">
              <a:off x="1526920" y="5111103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6"/>
            <p:cNvSpPr/>
            <p:nvPr/>
          </p:nvSpPr>
          <p:spPr>
            <a:xfrm rot="3607546">
              <a:off x="1373865" y="521288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6"/>
            <p:cNvSpPr/>
            <p:nvPr/>
          </p:nvSpPr>
          <p:spPr>
            <a:xfrm rot="3607546">
              <a:off x="1583264" y="516571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6"/>
            <p:cNvSpPr/>
            <p:nvPr/>
          </p:nvSpPr>
          <p:spPr>
            <a:xfrm rot="3607546">
              <a:off x="1430324" y="526741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6"/>
            <p:cNvSpPr/>
            <p:nvPr/>
          </p:nvSpPr>
          <p:spPr>
            <a:xfrm rot="3607546">
              <a:off x="1639768" y="5220193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6"/>
            <p:cNvSpPr/>
            <p:nvPr/>
          </p:nvSpPr>
          <p:spPr>
            <a:xfrm rot="3607546">
              <a:off x="1486684" y="532202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6"/>
            <p:cNvSpPr/>
            <p:nvPr/>
          </p:nvSpPr>
          <p:spPr>
            <a:xfrm rot="3607546">
              <a:off x="1696033" y="527474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6"/>
            <p:cNvSpPr/>
            <p:nvPr/>
          </p:nvSpPr>
          <p:spPr>
            <a:xfrm rot="3607546">
              <a:off x="1543188" y="5376507"/>
              <a:ext cx="68238" cy="67645"/>
            </a:xfrm>
            <a:custGeom>
              <a:avLst/>
              <a:gdLst/>
              <a:ahLst/>
              <a:cxnLst/>
              <a:rect l="l" t="t" r="r" b="b"/>
              <a:pathLst>
                <a:path w="4140" h="4104" extrusionOk="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1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6"/>
            <p:cNvSpPr/>
            <p:nvPr/>
          </p:nvSpPr>
          <p:spPr>
            <a:xfrm rot="3607546">
              <a:off x="1752508" y="532928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6"/>
            <p:cNvSpPr/>
            <p:nvPr/>
          </p:nvSpPr>
          <p:spPr>
            <a:xfrm rot="3607546">
              <a:off x="1599453" y="543105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6"/>
            <p:cNvSpPr/>
            <p:nvPr/>
          </p:nvSpPr>
          <p:spPr>
            <a:xfrm rot="3607546">
              <a:off x="1808871" y="538389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6"/>
            <p:cNvSpPr/>
            <p:nvPr/>
          </p:nvSpPr>
          <p:spPr>
            <a:xfrm rot="3607546">
              <a:off x="1655911" y="5485602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6"/>
            <p:cNvSpPr/>
            <p:nvPr/>
          </p:nvSpPr>
          <p:spPr>
            <a:xfrm rot="3607546">
              <a:off x="1865323" y="543843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6"/>
            <p:cNvSpPr/>
            <p:nvPr/>
          </p:nvSpPr>
          <p:spPr>
            <a:xfrm rot="3607546">
              <a:off x="1712279" y="554020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6"/>
            <p:cNvSpPr/>
            <p:nvPr/>
          </p:nvSpPr>
          <p:spPr>
            <a:xfrm rot="3607546">
              <a:off x="1921719" y="5492986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6"/>
            <p:cNvSpPr/>
            <p:nvPr/>
          </p:nvSpPr>
          <p:spPr>
            <a:xfrm rot="3607546">
              <a:off x="1768743" y="559475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6"/>
            <p:cNvSpPr/>
            <p:nvPr/>
          </p:nvSpPr>
          <p:spPr>
            <a:xfrm rot="3607546">
              <a:off x="1978088" y="554747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6"/>
            <p:cNvSpPr/>
            <p:nvPr/>
          </p:nvSpPr>
          <p:spPr>
            <a:xfrm rot="3607546">
              <a:off x="1825041" y="564924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6"/>
            <p:cNvSpPr/>
            <p:nvPr/>
          </p:nvSpPr>
          <p:spPr>
            <a:xfrm rot="3607546">
              <a:off x="2034452" y="560207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6"/>
            <p:cNvSpPr/>
            <p:nvPr/>
          </p:nvSpPr>
          <p:spPr>
            <a:xfrm rot="3607546">
              <a:off x="1881492" y="570378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6"/>
            <p:cNvSpPr/>
            <p:nvPr/>
          </p:nvSpPr>
          <p:spPr>
            <a:xfrm rot="3607546">
              <a:off x="2090910" y="565660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6"/>
            <p:cNvSpPr/>
            <p:nvPr/>
          </p:nvSpPr>
          <p:spPr>
            <a:xfrm rot="3607546">
              <a:off x="1937856" y="575839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6"/>
            <p:cNvSpPr/>
            <p:nvPr/>
          </p:nvSpPr>
          <p:spPr>
            <a:xfrm rot="3607546">
              <a:off x="2147271" y="571121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6"/>
            <p:cNvSpPr/>
            <p:nvPr/>
          </p:nvSpPr>
          <p:spPr>
            <a:xfrm rot="3607546">
              <a:off x="1994331" y="581291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6"/>
            <p:cNvSpPr/>
            <p:nvPr/>
          </p:nvSpPr>
          <p:spPr>
            <a:xfrm rot="3607546">
              <a:off x="2203771" y="5765704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6"/>
            <p:cNvSpPr/>
            <p:nvPr/>
          </p:nvSpPr>
          <p:spPr>
            <a:xfrm rot="3607546">
              <a:off x="2050675" y="586753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44D20C9-282B-575B-C272-57572A10E6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85"/>
    </mc:Choice>
    <mc:Fallback>
      <p:transition spd="slow" advTm="9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35"/>
          <p:cNvSpPr txBox="1">
            <a:spLocks noGrp="1"/>
          </p:cNvSpPr>
          <p:nvPr>
            <p:ph type="title"/>
          </p:nvPr>
        </p:nvSpPr>
        <p:spPr>
          <a:xfrm>
            <a:off x="910550" y="1532988"/>
            <a:ext cx="3477000" cy="6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97" name="Google Shape;697;p35"/>
          <p:cNvSpPr txBox="1">
            <a:spLocks noGrp="1"/>
          </p:cNvSpPr>
          <p:nvPr>
            <p:ph type="subTitle" idx="1"/>
          </p:nvPr>
        </p:nvSpPr>
        <p:spPr>
          <a:xfrm>
            <a:off x="910550" y="2872740"/>
            <a:ext cx="3163200" cy="12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/>
              <a:t>Data obtained from Rhode Island Police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Is there a correlation between gender and traffic violations?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If so, are violations gender specific?</a:t>
            </a:r>
          </a:p>
        </p:txBody>
      </p:sp>
      <p:cxnSp>
        <p:nvCxnSpPr>
          <p:cNvPr id="698" name="Google Shape;698;p35"/>
          <p:cNvCxnSpPr>
            <a:stCxn id="699" idx="4"/>
            <a:endCxn id="700" idx="0"/>
          </p:cNvCxnSpPr>
          <p:nvPr/>
        </p:nvCxnSpPr>
        <p:spPr>
          <a:xfrm>
            <a:off x="4572000" y="438925"/>
            <a:ext cx="0" cy="42816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9" name="Google Shape;699;p35"/>
          <p:cNvSpPr/>
          <p:nvPr/>
        </p:nvSpPr>
        <p:spPr>
          <a:xfrm>
            <a:off x="4495650" y="286225"/>
            <a:ext cx="152700" cy="152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5"/>
          <p:cNvSpPr/>
          <p:nvPr/>
        </p:nvSpPr>
        <p:spPr>
          <a:xfrm>
            <a:off x="4495650" y="4720525"/>
            <a:ext cx="152700" cy="152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2547;p56">
            <a:extLst>
              <a:ext uri="{FF2B5EF4-FFF2-40B4-BE49-F238E27FC236}">
                <a16:creationId xmlns:a16="http://schemas.microsoft.com/office/drawing/2014/main" id="{866C76A4-D000-6F60-524D-1A9D2C17EC2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4756451" y="1613375"/>
            <a:ext cx="3819370" cy="2042786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5"/>
          <p:cNvSpPr/>
          <p:nvPr/>
        </p:nvSpPr>
        <p:spPr>
          <a:xfrm>
            <a:off x="6959345" y="1032100"/>
            <a:ext cx="5094000" cy="5094000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5"/>
          <p:cNvSpPr/>
          <p:nvPr/>
        </p:nvSpPr>
        <p:spPr>
          <a:xfrm>
            <a:off x="5429452" y="2451877"/>
            <a:ext cx="5438400" cy="5438400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B11DD5C-95DD-12F4-F1EE-75AA4B69C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45"/>
    </mc:Choice>
    <mc:Fallback>
      <p:transition spd="slow" advTm="49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" name="Google Shape;706;p36"/>
          <p:cNvPicPr preferRelativeResize="0"/>
          <p:nvPr/>
        </p:nvPicPr>
        <p:blipFill rotWithShape="1">
          <a:blip r:embed="rId5">
            <a:alphaModFix/>
          </a:blip>
          <a:srcRect l="4170" r="4170"/>
          <a:stretch/>
        </p:blipFill>
        <p:spPr>
          <a:xfrm flipH="1">
            <a:off x="632649" y="1242650"/>
            <a:ext cx="3568251" cy="3258053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36"/>
          <p:cNvSpPr txBox="1">
            <a:spLocks noGrp="1"/>
          </p:cNvSpPr>
          <p:nvPr>
            <p:ph type="subTitle" idx="1"/>
          </p:nvPr>
        </p:nvSpPr>
        <p:spPr>
          <a:xfrm>
            <a:off x="4310966" y="1529097"/>
            <a:ext cx="3568251" cy="26851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Data covers traffic violations in Rhode Island between 2005 and 2015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Data provided information in many categories (date, time, etc.)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A total of 91,742 violations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Gender was a specific categories, but 5,205 violations did not include this data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/>
              </a:solidFill>
            </a:endParaRPr>
          </a:p>
        </p:txBody>
      </p:sp>
      <p:grpSp>
        <p:nvGrpSpPr>
          <p:cNvPr id="716" name="Google Shape;716;p36"/>
          <p:cNvGrpSpPr/>
          <p:nvPr/>
        </p:nvGrpSpPr>
        <p:grpSpPr>
          <a:xfrm>
            <a:off x="-2696547" y="-2236195"/>
            <a:ext cx="7325964" cy="5820300"/>
            <a:chOff x="-2686472" y="-2110720"/>
            <a:chExt cx="7325964" cy="5820300"/>
          </a:xfrm>
        </p:grpSpPr>
        <p:sp>
          <p:nvSpPr>
            <p:cNvPr id="717" name="Google Shape;717;p36"/>
            <p:cNvSpPr/>
            <p:nvPr/>
          </p:nvSpPr>
          <p:spPr>
            <a:xfrm>
              <a:off x="-2686472" y="-2110720"/>
              <a:ext cx="5820300" cy="5820300"/>
            </a:xfrm>
            <a:prstGeom prst="ellipse">
              <a:avLst/>
            </a:prstGeom>
            <a:gradFill>
              <a:gsLst>
                <a:gs pos="0">
                  <a:srgbClr val="00BFFF">
                    <a:alpha val="50588"/>
                    <a:alpha val="45720"/>
                  </a:srgbClr>
                </a:gs>
                <a:gs pos="57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6"/>
            <p:cNvSpPr/>
            <p:nvPr/>
          </p:nvSpPr>
          <p:spPr>
            <a:xfrm>
              <a:off x="832792" y="-1565235"/>
              <a:ext cx="3806700" cy="3806700"/>
            </a:xfrm>
            <a:prstGeom prst="ellipse">
              <a:avLst/>
            </a:prstGeom>
            <a:gradFill>
              <a:gsLst>
                <a:gs pos="0">
                  <a:srgbClr val="E72755">
                    <a:alpha val="47843"/>
                    <a:alpha val="45720"/>
                  </a:srgbClr>
                </a:gs>
                <a:gs pos="76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" name="Google Shape;719;p36"/>
          <p:cNvSpPr txBox="1">
            <a:spLocks noGrp="1"/>
          </p:cNvSpPr>
          <p:nvPr>
            <p:ph type="title" idx="9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Information</a:t>
            </a:r>
            <a:endParaRPr dirty="0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9157B0BC-7663-50AE-ECB0-0F06D11348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69"/>
    </mc:Choice>
    <mc:Fallback>
      <p:transition spd="slow" advTm="57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38"/>
          <p:cNvSpPr txBox="1">
            <a:spLocks noGrp="1"/>
          </p:cNvSpPr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on Gender </a:t>
            </a:r>
            <a:endParaRPr dirty="0"/>
          </a:p>
        </p:txBody>
      </p:sp>
      <p:sp>
        <p:nvSpPr>
          <p:cNvPr id="762" name="Google Shape;762;p38"/>
          <p:cNvSpPr txBox="1">
            <a:spLocks noGrp="1"/>
          </p:cNvSpPr>
          <p:nvPr>
            <p:ph type="subTitle" idx="5"/>
          </p:nvPr>
        </p:nvSpPr>
        <p:spPr>
          <a:xfrm>
            <a:off x="892629" y="1508385"/>
            <a:ext cx="2871307" cy="25991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91,742 total traffic violations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Men committed 62,762 violations (68.4%)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Women committed 23,774 violations (25.9%)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8.7% gender unknown/unspecified</a:t>
            </a:r>
            <a:endParaRPr sz="1600" dirty="0">
              <a:solidFill>
                <a:schemeClr val="accent5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2F0ED8-8421-5E65-C4A5-E67F3B9E0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49" y="1508386"/>
            <a:ext cx="3599593" cy="269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oogle Shape;1188;p46">
            <a:extLst>
              <a:ext uri="{FF2B5EF4-FFF2-40B4-BE49-F238E27FC236}">
                <a16:creationId xmlns:a16="http://schemas.microsoft.com/office/drawing/2014/main" id="{D82281BC-F7C3-D1BD-1BE2-789FF66FFD9C}"/>
              </a:ext>
            </a:extLst>
          </p:cNvPr>
          <p:cNvGrpSpPr/>
          <p:nvPr/>
        </p:nvGrpSpPr>
        <p:grpSpPr>
          <a:xfrm rot="-4668072">
            <a:off x="6758483" y="2428393"/>
            <a:ext cx="3026783" cy="3926662"/>
            <a:chOff x="-742621" y="2531810"/>
            <a:chExt cx="3026846" cy="3926743"/>
          </a:xfrm>
        </p:grpSpPr>
        <p:sp>
          <p:nvSpPr>
            <p:cNvPr id="17" name="Google Shape;1189;p46">
              <a:extLst>
                <a:ext uri="{FF2B5EF4-FFF2-40B4-BE49-F238E27FC236}">
                  <a16:creationId xmlns:a16="http://schemas.microsoft.com/office/drawing/2014/main" id="{86B9F03D-4080-55D6-9EAF-32E46E7E24B2}"/>
                </a:ext>
              </a:extLst>
            </p:cNvPr>
            <p:cNvSpPr/>
            <p:nvPr/>
          </p:nvSpPr>
          <p:spPr>
            <a:xfrm rot="3607546">
              <a:off x="-1133407" y="3849842"/>
              <a:ext cx="3787083" cy="1290678"/>
            </a:xfrm>
            <a:custGeom>
              <a:avLst/>
              <a:gdLst/>
              <a:ahLst/>
              <a:cxnLst/>
              <a:rect l="l" t="t" r="r" b="b"/>
              <a:pathLst>
                <a:path w="229761" h="78305" extrusionOk="0">
                  <a:moveTo>
                    <a:pt x="229760" y="13149"/>
                  </a:moveTo>
                  <a:lnTo>
                    <a:pt x="3794" y="78305"/>
                  </a:lnTo>
                  <a:lnTo>
                    <a:pt x="0" y="65157"/>
                  </a:lnTo>
                  <a:lnTo>
                    <a:pt x="225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90;p46">
              <a:extLst>
                <a:ext uri="{FF2B5EF4-FFF2-40B4-BE49-F238E27FC236}">
                  <a16:creationId xmlns:a16="http://schemas.microsoft.com/office/drawing/2014/main" id="{7C1C883A-2957-6285-2E2F-0C8B9444E51C}"/>
                </a:ext>
              </a:extLst>
            </p:cNvPr>
            <p:cNvSpPr/>
            <p:nvPr/>
          </p:nvSpPr>
          <p:spPr>
            <a:xfrm rot="3607546">
              <a:off x="-608121" y="3163013"/>
              <a:ext cx="36789" cy="56651"/>
            </a:xfrm>
            <a:custGeom>
              <a:avLst/>
              <a:gdLst/>
              <a:ahLst/>
              <a:cxnLst/>
              <a:rect l="l" t="t" r="r" b="b"/>
              <a:pathLst>
                <a:path w="2232" h="3437" extrusionOk="0">
                  <a:moveTo>
                    <a:pt x="926" y="454"/>
                  </a:moveTo>
                  <a:cubicBezTo>
                    <a:pt x="987" y="454"/>
                    <a:pt x="1046" y="472"/>
                    <a:pt x="1097" y="506"/>
                  </a:cubicBezTo>
                  <a:cubicBezTo>
                    <a:pt x="1180" y="574"/>
                    <a:pt x="1240" y="671"/>
                    <a:pt x="1263" y="776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40"/>
                  </a:cubicBezTo>
                  <a:cubicBezTo>
                    <a:pt x="1661" y="2730"/>
                    <a:pt x="1571" y="2790"/>
                    <a:pt x="1466" y="2812"/>
                  </a:cubicBezTo>
                  <a:lnTo>
                    <a:pt x="1255" y="2873"/>
                  </a:lnTo>
                  <a:lnTo>
                    <a:pt x="579" y="543"/>
                  </a:lnTo>
                  <a:lnTo>
                    <a:pt x="789" y="483"/>
                  </a:lnTo>
                  <a:cubicBezTo>
                    <a:pt x="834" y="464"/>
                    <a:pt x="881" y="454"/>
                    <a:pt x="926" y="454"/>
                  </a:cubicBezTo>
                  <a:close/>
                  <a:moveTo>
                    <a:pt x="982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0" y="243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73"/>
                    <a:pt x="2014" y="3038"/>
                    <a:pt x="2119" y="2858"/>
                  </a:cubicBezTo>
                  <a:cubicBezTo>
                    <a:pt x="2224" y="2677"/>
                    <a:pt x="2232" y="2429"/>
                    <a:pt x="2149" y="2136"/>
                  </a:cubicBezTo>
                  <a:lnTo>
                    <a:pt x="1714" y="641"/>
                  </a:lnTo>
                  <a:cubicBezTo>
                    <a:pt x="1668" y="416"/>
                    <a:pt x="1533" y="220"/>
                    <a:pt x="1338" y="93"/>
                  </a:cubicBezTo>
                  <a:cubicBezTo>
                    <a:pt x="1233" y="31"/>
                    <a:pt x="111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91;p46">
              <a:extLst>
                <a:ext uri="{FF2B5EF4-FFF2-40B4-BE49-F238E27FC236}">
                  <a16:creationId xmlns:a16="http://schemas.microsoft.com/office/drawing/2014/main" id="{88DF9A1F-3EE8-CE14-D606-B58EF4C5383D}"/>
                </a:ext>
              </a:extLst>
            </p:cNvPr>
            <p:cNvSpPr/>
            <p:nvPr/>
          </p:nvSpPr>
          <p:spPr>
            <a:xfrm rot="3607546">
              <a:off x="-581805" y="3186930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4" y="479"/>
                  </a:moveTo>
                  <a:cubicBezTo>
                    <a:pt x="872" y="479"/>
                    <a:pt x="918" y="491"/>
                    <a:pt x="962" y="513"/>
                  </a:cubicBezTo>
                  <a:cubicBezTo>
                    <a:pt x="1044" y="550"/>
                    <a:pt x="1105" y="633"/>
                    <a:pt x="1127" y="731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4"/>
                    <a:pt x="1150" y="2804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73" y="813"/>
                    <a:pt x="481" y="716"/>
                    <a:pt x="526" y="633"/>
                  </a:cubicBezTo>
                  <a:cubicBezTo>
                    <a:pt x="571" y="565"/>
                    <a:pt x="639" y="513"/>
                    <a:pt x="721" y="498"/>
                  </a:cubicBezTo>
                  <a:cubicBezTo>
                    <a:pt x="756" y="485"/>
                    <a:pt x="790" y="479"/>
                    <a:pt x="824" y="479"/>
                  </a:cubicBezTo>
                  <a:close/>
                  <a:moveTo>
                    <a:pt x="827" y="0"/>
                  </a:moveTo>
                  <a:cubicBezTo>
                    <a:pt x="747" y="0"/>
                    <a:pt x="667" y="13"/>
                    <a:pt x="586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5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47"/>
                    <a:pt x="699" y="3045"/>
                  </a:cubicBezTo>
                  <a:cubicBezTo>
                    <a:pt x="766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40" y="3308"/>
                  </a:cubicBezTo>
                  <a:cubicBezTo>
                    <a:pt x="1263" y="3310"/>
                    <a:pt x="1286" y="3311"/>
                    <a:pt x="1309" y="3311"/>
                  </a:cubicBezTo>
                  <a:cubicBezTo>
                    <a:pt x="1383" y="3311"/>
                    <a:pt x="1456" y="3301"/>
                    <a:pt x="1525" y="3278"/>
                  </a:cubicBezTo>
                  <a:cubicBezTo>
                    <a:pt x="1623" y="3248"/>
                    <a:pt x="1706" y="3203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96"/>
                  </a:lnTo>
                  <a:cubicBezTo>
                    <a:pt x="1548" y="475"/>
                    <a:pt x="1495" y="363"/>
                    <a:pt x="1413" y="272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9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92;p46">
              <a:extLst>
                <a:ext uri="{FF2B5EF4-FFF2-40B4-BE49-F238E27FC236}">
                  <a16:creationId xmlns:a16="http://schemas.microsoft.com/office/drawing/2014/main" id="{02D61B57-FDB2-7048-35E7-364CAA81E74A}"/>
                </a:ext>
              </a:extLst>
            </p:cNvPr>
            <p:cNvSpPr/>
            <p:nvPr/>
          </p:nvSpPr>
          <p:spPr>
            <a:xfrm rot="3607546">
              <a:off x="-551463" y="3216882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3" y="1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17"/>
                  </a:lnTo>
                  <a:lnTo>
                    <a:pt x="820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93;p46">
              <a:extLst>
                <a:ext uri="{FF2B5EF4-FFF2-40B4-BE49-F238E27FC236}">
                  <a16:creationId xmlns:a16="http://schemas.microsoft.com/office/drawing/2014/main" id="{71CC9281-270B-3E04-5259-C8D6AE992676}"/>
                </a:ext>
              </a:extLst>
            </p:cNvPr>
            <p:cNvSpPr/>
            <p:nvPr/>
          </p:nvSpPr>
          <p:spPr>
            <a:xfrm rot="3607546">
              <a:off x="-524379" y="3242615"/>
              <a:ext cx="34828" cy="54591"/>
            </a:xfrm>
            <a:custGeom>
              <a:avLst/>
              <a:gdLst/>
              <a:ahLst/>
              <a:cxnLst/>
              <a:rect l="l" t="t" r="r" b="b"/>
              <a:pathLst>
                <a:path w="2113" h="3312" extrusionOk="0">
                  <a:moveTo>
                    <a:pt x="818" y="473"/>
                  </a:moveTo>
                  <a:cubicBezTo>
                    <a:pt x="865" y="473"/>
                    <a:pt x="911" y="485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17" y="2779"/>
                    <a:pt x="1406" y="2835"/>
                    <a:pt x="1292" y="2835"/>
                  </a:cubicBezTo>
                  <a:cubicBezTo>
                    <a:pt x="1245" y="2835"/>
                    <a:pt x="1197" y="2826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0"/>
                    <a:pt x="519" y="627"/>
                  </a:cubicBezTo>
                  <a:cubicBezTo>
                    <a:pt x="572" y="560"/>
                    <a:pt x="640" y="514"/>
                    <a:pt x="715" y="492"/>
                  </a:cubicBezTo>
                  <a:cubicBezTo>
                    <a:pt x="749" y="479"/>
                    <a:pt x="784" y="473"/>
                    <a:pt x="818" y="473"/>
                  </a:cubicBezTo>
                  <a:close/>
                  <a:moveTo>
                    <a:pt x="811" y="1"/>
                  </a:moveTo>
                  <a:cubicBezTo>
                    <a:pt x="736" y="1"/>
                    <a:pt x="662" y="11"/>
                    <a:pt x="587" y="34"/>
                  </a:cubicBezTo>
                  <a:cubicBezTo>
                    <a:pt x="497" y="56"/>
                    <a:pt x="407" y="101"/>
                    <a:pt x="332" y="161"/>
                  </a:cubicBezTo>
                  <a:cubicBezTo>
                    <a:pt x="249" y="221"/>
                    <a:pt x="181" y="289"/>
                    <a:pt x="121" y="379"/>
                  </a:cubicBezTo>
                  <a:cubicBezTo>
                    <a:pt x="69" y="469"/>
                    <a:pt x="31" y="567"/>
                    <a:pt x="16" y="672"/>
                  </a:cubicBezTo>
                  <a:cubicBezTo>
                    <a:pt x="1" y="792"/>
                    <a:pt x="8" y="913"/>
                    <a:pt x="46" y="1033"/>
                  </a:cubicBezTo>
                  <a:lnTo>
                    <a:pt x="534" y="2723"/>
                  </a:lnTo>
                  <a:cubicBezTo>
                    <a:pt x="564" y="2836"/>
                    <a:pt x="625" y="2949"/>
                    <a:pt x="700" y="3046"/>
                  </a:cubicBezTo>
                  <a:cubicBezTo>
                    <a:pt x="767" y="3122"/>
                    <a:pt x="850" y="3189"/>
                    <a:pt x="948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3" y="3311"/>
                    <a:pt x="1273" y="3312"/>
                    <a:pt x="1293" y="3312"/>
                  </a:cubicBezTo>
                  <a:cubicBezTo>
                    <a:pt x="1468" y="3312"/>
                    <a:pt x="1641" y="3253"/>
                    <a:pt x="1789" y="3152"/>
                  </a:cubicBezTo>
                  <a:cubicBezTo>
                    <a:pt x="1864" y="3092"/>
                    <a:pt x="1939" y="3016"/>
                    <a:pt x="1992" y="2934"/>
                  </a:cubicBezTo>
                  <a:cubicBezTo>
                    <a:pt x="2045" y="2844"/>
                    <a:pt x="2082" y="2738"/>
                    <a:pt x="2097" y="2641"/>
                  </a:cubicBezTo>
                  <a:cubicBezTo>
                    <a:pt x="2112" y="2513"/>
                    <a:pt x="2105" y="2393"/>
                    <a:pt x="2067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63" y="124"/>
                    <a:pt x="1166" y="79"/>
                  </a:cubicBezTo>
                  <a:cubicBezTo>
                    <a:pt x="1075" y="34"/>
                    <a:pt x="978" y="11"/>
                    <a:pt x="880" y="4"/>
                  </a:cubicBezTo>
                  <a:cubicBezTo>
                    <a:pt x="857" y="2"/>
                    <a:pt x="83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94;p46">
              <a:extLst>
                <a:ext uri="{FF2B5EF4-FFF2-40B4-BE49-F238E27FC236}">
                  <a16:creationId xmlns:a16="http://schemas.microsoft.com/office/drawing/2014/main" id="{9CF130F8-7495-1E76-D5D3-5D3906092864}"/>
                </a:ext>
              </a:extLst>
            </p:cNvPr>
            <p:cNvSpPr/>
            <p:nvPr/>
          </p:nvSpPr>
          <p:spPr>
            <a:xfrm rot="3607546">
              <a:off x="-503733" y="3256178"/>
              <a:ext cx="31465" cy="57228"/>
            </a:xfrm>
            <a:custGeom>
              <a:avLst/>
              <a:gdLst/>
              <a:ahLst/>
              <a:cxnLst/>
              <a:rect l="l" t="t" r="r" b="b"/>
              <a:pathLst>
                <a:path w="1909" h="3472" extrusionOk="0">
                  <a:moveTo>
                    <a:pt x="1518" y="0"/>
                  </a:moveTo>
                  <a:lnTo>
                    <a:pt x="1" y="436"/>
                  </a:lnTo>
                  <a:lnTo>
                    <a:pt x="128" y="864"/>
                  </a:lnTo>
                  <a:lnTo>
                    <a:pt x="654" y="714"/>
                  </a:lnTo>
                  <a:lnTo>
                    <a:pt x="1451" y="3472"/>
                  </a:lnTo>
                  <a:lnTo>
                    <a:pt x="1909" y="3336"/>
                  </a:lnTo>
                  <a:lnTo>
                    <a:pt x="1113" y="579"/>
                  </a:lnTo>
                  <a:lnTo>
                    <a:pt x="1646" y="429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95;p46">
              <a:extLst>
                <a:ext uri="{FF2B5EF4-FFF2-40B4-BE49-F238E27FC236}">
                  <a16:creationId xmlns:a16="http://schemas.microsoft.com/office/drawing/2014/main" id="{4177B558-081E-5023-03E7-6DDF8475D8C0}"/>
                </a:ext>
              </a:extLst>
            </p:cNvPr>
            <p:cNvSpPr/>
            <p:nvPr/>
          </p:nvSpPr>
          <p:spPr>
            <a:xfrm rot="3607546">
              <a:off x="-473671" y="3291298"/>
              <a:ext cx="34317" cy="54657"/>
            </a:xfrm>
            <a:custGeom>
              <a:avLst/>
              <a:gdLst/>
              <a:ahLst/>
              <a:cxnLst/>
              <a:rect l="l" t="t" r="r" b="b"/>
              <a:pathLst>
                <a:path w="2082" h="3316" extrusionOk="0">
                  <a:moveTo>
                    <a:pt x="774" y="0"/>
                  </a:moveTo>
                  <a:cubicBezTo>
                    <a:pt x="705" y="0"/>
                    <a:pt x="636" y="10"/>
                    <a:pt x="571" y="31"/>
                  </a:cubicBezTo>
                  <a:cubicBezTo>
                    <a:pt x="466" y="61"/>
                    <a:pt x="368" y="113"/>
                    <a:pt x="286" y="173"/>
                  </a:cubicBezTo>
                  <a:cubicBezTo>
                    <a:pt x="128" y="301"/>
                    <a:pt x="23" y="481"/>
                    <a:pt x="8" y="677"/>
                  </a:cubicBezTo>
                  <a:cubicBezTo>
                    <a:pt x="0" y="782"/>
                    <a:pt x="8" y="880"/>
                    <a:pt x="38" y="985"/>
                  </a:cubicBezTo>
                  <a:lnTo>
                    <a:pt x="541" y="2735"/>
                  </a:lnTo>
                  <a:cubicBezTo>
                    <a:pt x="571" y="2863"/>
                    <a:pt x="631" y="2983"/>
                    <a:pt x="714" y="3081"/>
                  </a:cubicBezTo>
                  <a:cubicBezTo>
                    <a:pt x="782" y="3156"/>
                    <a:pt x="864" y="3224"/>
                    <a:pt x="962" y="3261"/>
                  </a:cubicBezTo>
                  <a:cubicBezTo>
                    <a:pt x="1034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0" y="3276"/>
                  </a:cubicBezTo>
                  <a:cubicBezTo>
                    <a:pt x="1608" y="3246"/>
                    <a:pt x="1698" y="3201"/>
                    <a:pt x="1781" y="3134"/>
                  </a:cubicBezTo>
                  <a:cubicBezTo>
                    <a:pt x="1856" y="3066"/>
                    <a:pt x="1924" y="2991"/>
                    <a:pt x="1969" y="2901"/>
                  </a:cubicBezTo>
                  <a:cubicBezTo>
                    <a:pt x="2059" y="2728"/>
                    <a:pt x="2081" y="2517"/>
                    <a:pt x="2029" y="2330"/>
                  </a:cubicBezTo>
                  <a:lnTo>
                    <a:pt x="1969" y="2134"/>
                  </a:lnTo>
                  <a:lnTo>
                    <a:pt x="1510" y="2262"/>
                  </a:lnTo>
                  <a:lnTo>
                    <a:pt x="1556" y="2420"/>
                  </a:lnTo>
                  <a:cubicBezTo>
                    <a:pt x="1578" y="2472"/>
                    <a:pt x="1578" y="2532"/>
                    <a:pt x="1578" y="2585"/>
                  </a:cubicBezTo>
                  <a:cubicBezTo>
                    <a:pt x="1571" y="2630"/>
                    <a:pt x="1556" y="2668"/>
                    <a:pt x="1533" y="2705"/>
                  </a:cubicBezTo>
                  <a:cubicBezTo>
                    <a:pt x="1518" y="2735"/>
                    <a:pt x="1488" y="2765"/>
                    <a:pt x="1458" y="2780"/>
                  </a:cubicBezTo>
                  <a:cubicBezTo>
                    <a:pt x="1428" y="2803"/>
                    <a:pt x="1398" y="2818"/>
                    <a:pt x="1360" y="2825"/>
                  </a:cubicBezTo>
                  <a:cubicBezTo>
                    <a:pt x="1329" y="2840"/>
                    <a:pt x="1297" y="2846"/>
                    <a:pt x="1265" y="2846"/>
                  </a:cubicBezTo>
                  <a:cubicBezTo>
                    <a:pt x="1213" y="2846"/>
                    <a:pt x="1162" y="2828"/>
                    <a:pt x="1120" y="2795"/>
                  </a:cubicBezTo>
                  <a:cubicBezTo>
                    <a:pt x="1052" y="2735"/>
                    <a:pt x="1015" y="2660"/>
                    <a:pt x="992" y="2578"/>
                  </a:cubicBezTo>
                  <a:lnTo>
                    <a:pt x="519" y="947"/>
                  </a:lnTo>
                  <a:cubicBezTo>
                    <a:pt x="489" y="857"/>
                    <a:pt x="481" y="759"/>
                    <a:pt x="496" y="669"/>
                  </a:cubicBezTo>
                  <a:cubicBezTo>
                    <a:pt x="519" y="587"/>
                    <a:pt x="579" y="534"/>
                    <a:pt x="699" y="496"/>
                  </a:cubicBezTo>
                  <a:cubicBezTo>
                    <a:pt x="722" y="489"/>
                    <a:pt x="747" y="486"/>
                    <a:pt x="772" y="486"/>
                  </a:cubicBezTo>
                  <a:cubicBezTo>
                    <a:pt x="828" y="486"/>
                    <a:pt x="885" y="503"/>
                    <a:pt x="932" y="534"/>
                  </a:cubicBezTo>
                  <a:cubicBezTo>
                    <a:pt x="1000" y="587"/>
                    <a:pt x="1052" y="662"/>
                    <a:pt x="1075" y="744"/>
                  </a:cubicBezTo>
                  <a:lnTo>
                    <a:pt x="1120" y="902"/>
                  </a:lnTo>
                  <a:lnTo>
                    <a:pt x="1571" y="767"/>
                  </a:lnTo>
                  <a:lnTo>
                    <a:pt x="1525" y="587"/>
                  </a:lnTo>
                  <a:cubicBezTo>
                    <a:pt x="1495" y="481"/>
                    <a:pt x="1443" y="384"/>
                    <a:pt x="1383" y="293"/>
                  </a:cubicBezTo>
                  <a:cubicBezTo>
                    <a:pt x="1315" y="218"/>
                    <a:pt x="1240" y="151"/>
                    <a:pt x="1157" y="98"/>
                  </a:cubicBezTo>
                  <a:cubicBezTo>
                    <a:pt x="1067" y="53"/>
                    <a:pt x="977" y="15"/>
                    <a:pt x="879" y="8"/>
                  </a:cubicBezTo>
                  <a:cubicBezTo>
                    <a:pt x="844" y="3"/>
                    <a:pt x="809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96;p46">
              <a:extLst>
                <a:ext uri="{FF2B5EF4-FFF2-40B4-BE49-F238E27FC236}">
                  <a16:creationId xmlns:a16="http://schemas.microsoft.com/office/drawing/2014/main" id="{0B60E4D3-281B-E929-9B35-313BE904876D}"/>
                </a:ext>
              </a:extLst>
            </p:cNvPr>
            <p:cNvSpPr/>
            <p:nvPr/>
          </p:nvSpPr>
          <p:spPr>
            <a:xfrm rot="3607546">
              <a:off x="-455628" y="3313838"/>
              <a:ext cx="42245" cy="56849"/>
            </a:xfrm>
            <a:custGeom>
              <a:avLst/>
              <a:gdLst/>
              <a:ahLst/>
              <a:cxnLst/>
              <a:rect l="l" t="t" r="r" b="b"/>
              <a:pathLst>
                <a:path w="2563" h="3449" extrusionOk="0">
                  <a:moveTo>
                    <a:pt x="978" y="455"/>
                  </a:moveTo>
                  <a:cubicBezTo>
                    <a:pt x="995" y="455"/>
                    <a:pt x="1012" y="456"/>
                    <a:pt x="1030" y="458"/>
                  </a:cubicBezTo>
                  <a:cubicBezTo>
                    <a:pt x="1082" y="465"/>
                    <a:pt x="1135" y="480"/>
                    <a:pt x="1180" y="518"/>
                  </a:cubicBezTo>
                  <a:cubicBezTo>
                    <a:pt x="1217" y="556"/>
                    <a:pt x="1255" y="608"/>
                    <a:pt x="1278" y="661"/>
                  </a:cubicBezTo>
                  <a:cubicBezTo>
                    <a:pt x="1308" y="728"/>
                    <a:pt x="1330" y="796"/>
                    <a:pt x="1353" y="871"/>
                  </a:cubicBezTo>
                  <a:cubicBezTo>
                    <a:pt x="1375" y="939"/>
                    <a:pt x="1390" y="1014"/>
                    <a:pt x="1398" y="1081"/>
                  </a:cubicBezTo>
                  <a:cubicBezTo>
                    <a:pt x="1405" y="1142"/>
                    <a:pt x="1405" y="1202"/>
                    <a:pt x="1390" y="1254"/>
                  </a:cubicBezTo>
                  <a:cubicBezTo>
                    <a:pt x="1383" y="1307"/>
                    <a:pt x="1353" y="1344"/>
                    <a:pt x="1308" y="1382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72" y="1547"/>
                  </a:lnTo>
                  <a:lnTo>
                    <a:pt x="579" y="556"/>
                  </a:lnTo>
                  <a:lnTo>
                    <a:pt x="819" y="488"/>
                  </a:lnTo>
                  <a:cubicBezTo>
                    <a:pt x="871" y="465"/>
                    <a:pt x="923" y="455"/>
                    <a:pt x="978" y="455"/>
                  </a:cubicBezTo>
                  <a:close/>
                  <a:moveTo>
                    <a:pt x="1030" y="0"/>
                  </a:moveTo>
                  <a:cubicBezTo>
                    <a:pt x="939" y="0"/>
                    <a:pt x="841" y="15"/>
                    <a:pt x="737" y="45"/>
                  </a:cubicBezTo>
                  <a:lnTo>
                    <a:pt x="0" y="255"/>
                  </a:lnTo>
                  <a:lnTo>
                    <a:pt x="924" y="3448"/>
                  </a:lnTo>
                  <a:lnTo>
                    <a:pt x="1375" y="3313"/>
                  </a:lnTo>
                  <a:lnTo>
                    <a:pt x="984" y="1953"/>
                  </a:lnTo>
                  <a:lnTo>
                    <a:pt x="1255" y="1878"/>
                  </a:lnTo>
                  <a:lnTo>
                    <a:pt x="2074" y="3118"/>
                  </a:lnTo>
                  <a:lnTo>
                    <a:pt x="2562" y="2975"/>
                  </a:lnTo>
                  <a:lnTo>
                    <a:pt x="1646" y="1660"/>
                  </a:lnTo>
                  <a:cubicBezTo>
                    <a:pt x="1766" y="1555"/>
                    <a:pt x="1841" y="1405"/>
                    <a:pt x="1864" y="1254"/>
                  </a:cubicBezTo>
                  <a:cubicBezTo>
                    <a:pt x="1879" y="1081"/>
                    <a:pt x="1864" y="909"/>
                    <a:pt x="1811" y="751"/>
                  </a:cubicBezTo>
                  <a:cubicBezTo>
                    <a:pt x="1666" y="249"/>
                    <a:pt x="1404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97;p46">
              <a:extLst>
                <a:ext uri="{FF2B5EF4-FFF2-40B4-BE49-F238E27FC236}">
                  <a16:creationId xmlns:a16="http://schemas.microsoft.com/office/drawing/2014/main" id="{579A8AE8-AC9E-3B07-C186-BC4C66CA224F}"/>
                </a:ext>
              </a:extLst>
            </p:cNvPr>
            <p:cNvSpPr/>
            <p:nvPr/>
          </p:nvSpPr>
          <p:spPr>
            <a:xfrm rot="3607546">
              <a:off x="-428134" y="3335576"/>
              <a:ext cx="34828" cy="54591"/>
            </a:xfrm>
            <a:custGeom>
              <a:avLst/>
              <a:gdLst/>
              <a:ahLst/>
              <a:cxnLst/>
              <a:rect l="l" t="t" r="r" b="b"/>
              <a:pathLst>
                <a:path w="2113" h="3312" extrusionOk="0">
                  <a:moveTo>
                    <a:pt x="824" y="477"/>
                  </a:moveTo>
                  <a:cubicBezTo>
                    <a:pt x="868" y="477"/>
                    <a:pt x="913" y="486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41" y="2746"/>
                    <a:pt x="1466" y="2799"/>
                    <a:pt x="1391" y="2821"/>
                  </a:cubicBezTo>
                  <a:cubicBezTo>
                    <a:pt x="1358" y="2830"/>
                    <a:pt x="1326" y="2834"/>
                    <a:pt x="1293" y="2834"/>
                  </a:cubicBezTo>
                  <a:cubicBezTo>
                    <a:pt x="1244" y="2834"/>
                    <a:pt x="1196" y="2824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898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64" y="560"/>
                    <a:pt x="639" y="514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1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2"/>
                    <a:pt x="8" y="920"/>
                    <a:pt x="46" y="1033"/>
                  </a:cubicBezTo>
                  <a:lnTo>
                    <a:pt x="527" y="2723"/>
                  </a:lnTo>
                  <a:cubicBezTo>
                    <a:pt x="564" y="2844"/>
                    <a:pt x="617" y="2949"/>
                    <a:pt x="692" y="3046"/>
                  </a:cubicBezTo>
                  <a:cubicBezTo>
                    <a:pt x="767" y="3122"/>
                    <a:pt x="850" y="3189"/>
                    <a:pt x="940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0" y="3311"/>
                    <a:pt x="1268" y="3311"/>
                    <a:pt x="1285" y="3311"/>
                  </a:cubicBezTo>
                  <a:cubicBezTo>
                    <a:pt x="1365" y="3311"/>
                    <a:pt x="1444" y="3298"/>
                    <a:pt x="1519" y="3279"/>
                  </a:cubicBezTo>
                  <a:cubicBezTo>
                    <a:pt x="1616" y="3249"/>
                    <a:pt x="1706" y="3204"/>
                    <a:pt x="1782" y="3152"/>
                  </a:cubicBezTo>
                  <a:cubicBezTo>
                    <a:pt x="1864" y="3092"/>
                    <a:pt x="1932" y="3016"/>
                    <a:pt x="1984" y="2934"/>
                  </a:cubicBezTo>
                  <a:cubicBezTo>
                    <a:pt x="2044" y="2844"/>
                    <a:pt x="2082" y="2746"/>
                    <a:pt x="2097" y="2641"/>
                  </a:cubicBezTo>
                  <a:cubicBezTo>
                    <a:pt x="2112" y="2521"/>
                    <a:pt x="2097" y="2393"/>
                    <a:pt x="2060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98;p46">
              <a:extLst>
                <a:ext uri="{FF2B5EF4-FFF2-40B4-BE49-F238E27FC236}">
                  <a16:creationId xmlns:a16="http://schemas.microsoft.com/office/drawing/2014/main" id="{76C05632-9CC5-8CC4-D86E-3237764B4384}"/>
                </a:ext>
              </a:extLst>
            </p:cNvPr>
            <p:cNvSpPr/>
            <p:nvPr/>
          </p:nvSpPr>
          <p:spPr>
            <a:xfrm rot="3607546">
              <a:off x="-405063" y="3357700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12" y="0"/>
                  </a:moveTo>
                  <a:cubicBezTo>
                    <a:pt x="734" y="0"/>
                    <a:pt x="656" y="11"/>
                    <a:pt x="579" y="33"/>
                  </a:cubicBezTo>
                  <a:cubicBezTo>
                    <a:pt x="459" y="63"/>
                    <a:pt x="354" y="123"/>
                    <a:pt x="256" y="198"/>
                  </a:cubicBezTo>
                  <a:cubicBezTo>
                    <a:pt x="173" y="274"/>
                    <a:pt x="113" y="356"/>
                    <a:pt x="68" y="454"/>
                  </a:cubicBezTo>
                  <a:cubicBezTo>
                    <a:pt x="23" y="559"/>
                    <a:pt x="8" y="664"/>
                    <a:pt x="1" y="777"/>
                  </a:cubicBezTo>
                  <a:cubicBezTo>
                    <a:pt x="1" y="897"/>
                    <a:pt x="16" y="1017"/>
                    <a:pt x="53" y="1130"/>
                  </a:cubicBezTo>
                  <a:cubicBezTo>
                    <a:pt x="98" y="1303"/>
                    <a:pt x="181" y="1468"/>
                    <a:pt x="301" y="1603"/>
                  </a:cubicBezTo>
                  <a:cubicBezTo>
                    <a:pt x="429" y="1724"/>
                    <a:pt x="602" y="1799"/>
                    <a:pt x="790" y="1806"/>
                  </a:cubicBezTo>
                  <a:lnTo>
                    <a:pt x="1150" y="1844"/>
                  </a:lnTo>
                  <a:cubicBezTo>
                    <a:pt x="1203" y="1851"/>
                    <a:pt x="1255" y="1859"/>
                    <a:pt x="1308" y="1874"/>
                  </a:cubicBezTo>
                  <a:cubicBezTo>
                    <a:pt x="1346" y="1881"/>
                    <a:pt x="1383" y="1904"/>
                    <a:pt x="1413" y="1934"/>
                  </a:cubicBezTo>
                  <a:cubicBezTo>
                    <a:pt x="1443" y="1964"/>
                    <a:pt x="1473" y="2009"/>
                    <a:pt x="1488" y="2054"/>
                  </a:cubicBezTo>
                  <a:cubicBezTo>
                    <a:pt x="1511" y="2107"/>
                    <a:pt x="1533" y="2174"/>
                    <a:pt x="1556" y="2257"/>
                  </a:cubicBezTo>
                  <a:cubicBezTo>
                    <a:pt x="1579" y="2317"/>
                    <a:pt x="1594" y="2385"/>
                    <a:pt x="1601" y="2452"/>
                  </a:cubicBezTo>
                  <a:cubicBezTo>
                    <a:pt x="1616" y="2505"/>
                    <a:pt x="1616" y="2565"/>
                    <a:pt x="1601" y="2618"/>
                  </a:cubicBezTo>
                  <a:cubicBezTo>
                    <a:pt x="1594" y="2663"/>
                    <a:pt x="1571" y="2708"/>
                    <a:pt x="1533" y="2738"/>
                  </a:cubicBezTo>
                  <a:cubicBezTo>
                    <a:pt x="1481" y="2783"/>
                    <a:pt x="1421" y="2813"/>
                    <a:pt x="1361" y="2821"/>
                  </a:cubicBezTo>
                  <a:cubicBezTo>
                    <a:pt x="1324" y="2839"/>
                    <a:pt x="1285" y="2847"/>
                    <a:pt x="1246" y="2847"/>
                  </a:cubicBezTo>
                  <a:cubicBezTo>
                    <a:pt x="1189" y="2847"/>
                    <a:pt x="1132" y="2829"/>
                    <a:pt x="1083" y="2798"/>
                  </a:cubicBezTo>
                  <a:cubicBezTo>
                    <a:pt x="1015" y="2745"/>
                    <a:pt x="962" y="2670"/>
                    <a:pt x="940" y="2588"/>
                  </a:cubicBezTo>
                  <a:lnTo>
                    <a:pt x="902" y="2445"/>
                  </a:lnTo>
                  <a:lnTo>
                    <a:pt x="444" y="2580"/>
                  </a:lnTo>
                  <a:lnTo>
                    <a:pt x="489" y="2745"/>
                  </a:lnTo>
                  <a:cubicBezTo>
                    <a:pt x="519" y="2851"/>
                    <a:pt x="572" y="2948"/>
                    <a:pt x="639" y="3031"/>
                  </a:cubicBezTo>
                  <a:cubicBezTo>
                    <a:pt x="699" y="3106"/>
                    <a:pt x="782" y="3174"/>
                    <a:pt x="872" y="3226"/>
                  </a:cubicBezTo>
                  <a:cubicBezTo>
                    <a:pt x="962" y="3271"/>
                    <a:pt x="1060" y="3301"/>
                    <a:pt x="1165" y="3309"/>
                  </a:cubicBezTo>
                  <a:cubicBezTo>
                    <a:pt x="1199" y="3314"/>
                    <a:pt x="1233" y="3316"/>
                    <a:pt x="1267" y="3316"/>
                  </a:cubicBezTo>
                  <a:cubicBezTo>
                    <a:pt x="1341" y="3316"/>
                    <a:pt x="1416" y="3305"/>
                    <a:pt x="1488" y="3279"/>
                  </a:cubicBezTo>
                  <a:cubicBezTo>
                    <a:pt x="1616" y="3249"/>
                    <a:pt x="1736" y="3189"/>
                    <a:pt x="1841" y="3099"/>
                  </a:cubicBezTo>
                  <a:cubicBezTo>
                    <a:pt x="1924" y="3031"/>
                    <a:pt x="1984" y="2941"/>
                    <a:pt x="2029" y="2836"/>
                  </a:cubicBezTo>
                  <a:cubicBezTo>
                    <a:pt x="2067" y="2730"/>
                    <a:pt x="2082" y="2618"/>
                    <a:pt x="2074" y="2505"/>
                  </a:cubicBezTo>
                  <a:cubicBezTo>
                    <a:pt x="2067" y="2370"/>
                    <a:pt x="2044" y="2242"/>
                    <a:pt x="2007" y="2114"/>
                  </a:cubicBezTo>
                  <a:cubicBezTo>
                    <a:pt x="1977" y="2009"/>
                    <a:pt x="1939" y="1912"/>
                    <a:pt x="1902" y="1806"/>
                  </a:cubicBezTo>
                  <a:cubicBezTo>
                    <a:pt x="1864" y="1731"/>
                    <a:pt x="1819" y="1656"/>
                    <a:pt x="1759" y="1588"/>
                  </a:cubicBezTo>
                  <a:cubicBezTo>
                    <a:pt x="1706" y="1528"/>
                    <a:pt x="1639" y="1483"/>
                    <a:pt x="1563" y="1446"/>
                  </a:cubicBezTo>
                  <a:cubicBezTo>
                    <a:pt x="1473" y="1408"/>
                    <a:pt x="1376" y="1386"/>
                    <a:pt x="1278" y="1386"/>
                  </a:cubicBezTo>
                  <a:lnTo>
                    <a:pt x="887" y="1340"/>
                  </a:lnTo>
                  <a:cubicBezTo>
                    <a:pt x="827" y="1340"/>
                    <a:pt x="775" y="1325"/>
                    <a:pt x="722" y="1310"/>
                  </a:cubicBezTo>
                  <a:cubicBezTo>
                    <a:pt x="684" y="1303"/>
                    <a:pt x="647" y="1280"/>
                    <a:pt x="624" y="1250"/>
                  </a:cubicBezTo>
                  <a:cubicBezTo>
                    <a:pt x="594" y="1220"/>
                    <a:pt x="572" y="1190"/>
                    <a:pt x="557" y="1153"/>
                  </a:cubicBezTo>
                  <a:cubicBezTo>
                    <a:pt x="534" y="1100"/>
                    <a:pt x="519" y="1047"/>
                    <a:pt x="504" y="995"/>
                  </a:cubicBezTo>
                  <a:cubicBezTo>
                    <a:pt x="489" y="942"/>
                    <a:pt x="474" y="890"/>
                    <a:pt x="474" y="837"/>
                  </a:cubicBezTo>
                  <a:cubicBezTo>
                    <a:pt x="467" y="784"/>
                    <a:pt x="467" y="739"/>
                    <a:pt x="482" y="687"/>
                  </a:cubicBezTo>
                  <a:cubicBezTo>
                    <a:pt x="497" y="649"/>
                    <a:pt x="519" y="604"/>
                    <a:pt x="549" y="574"/>
                  </a:cubicBezTo>
                  <a:cubicBezTo>
                    <a:pt x="587" y="529"/>
                    <a:pt x="639" y="507"/>
                    <a:pt x="692" y="491"/>
                  </a:cubicBezTo>
                  <a:cubicBezTo>
                    <a:pt x="727" y="478"/>
                    <a:pt x="763" y="471"/>
                    <a:pt x="798" y="471"/>
                  </a:cubicBezTo>
                  <a:cubicBezTo>
                    <a:pt x="862" y="471"/>
                    <a:pt x="924" y="493"/>
                    <a:pt x="977" y="537"/>
                  </a:cubicBezTo>
                  <a:cubicBezTo>
                    <a:pt x="1053" y="604"/>
                    <a:pt x="1105" y="687"/>
                    <a:pt x="1128" y="784"/>
                  </a:cubicBezTo>
                  <a:lnTo>
                    <a:pt x="1158" y="890"/>
                  </a:lnTo>
                  <a:lnTo>
                    <a:pt x="1616" y="754"/>
                  </a:lnTo>
                  <a:lnTo>
                    <a:pt x="1548" y="537"/>
                  </a:lnTo>
                  <a:cubicBezTo>
                    <a:pt x="1526" y="446"/>
                    <a:pt x="1481" y="364"/>
                    <a:pt x="1421" y="289"/>
                  </a:cubicBezTo>
                  <a:cubicBezTo>
                    <a:pt x="1361" y="213"/>
                    <a:pt x="1285" y="146"/>
                    <a:pt x="1203" y="101"/>
                  </a:cubicBezTo>
                  <a:cubicBezTo>
                    <a:pt x="1083" y="34"/>
                    <a:pt x="94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99;p46">
              <a:extLst>
                <a:ext uri="{FF2B5EF4-FFF2-40B4-BE49-F238E27FC236}">
                  <a16:creationId xmlns:a16="http://schemas.microsoft.com/office/drawing/2014/main" id="{976247FA-D119-9198-58AA-669D9F3B3A50}"/>
                </a:ext>
              </a:extLst>
            </p:cNvPr>
            <p:cNvSpPr/>
            <p:nvPr/>
          </p:nvSpPr>
          <p:spPr>
            <a:xfrm rot="3607546">
              <a:off x="-382871" y="3379059"/>
              <a:ext cx="34317" cy="54739"/>
            </a:xfrm>
            <a:custGeom>
              <a:avLst/>
              <a:gdLst/>
              <a:ahLst/>
              <a:cxnLst/>
              <a:rect l="l" t="t" r="r" b="b"/>
              <a:pathLst>
                <a:path w="2082" h="3321" extrusionOk="0">
                  <a:moveTo>
                    <a:pt x="797" y="0"/>
                  </a:moveTo>
                  <a:cubicBezTo>
                    <a:pt x="723" y="0"/>
                    <a:pt x="649" y="10"/>
                    <a:pt x="579" y="30"/>
                  </a:cubicBezTo>
                  <a:cubicBezTo>
                    <a:pt x="459" y="60"/>
                    <a:pt x="354" y="120"/>
                    <a:pt x="256" y="203"/>
                  </a:cubicBezTo>
                  <a:cubicBezTo>
                    <a:pt x="173" y="271"/>
                    <a:pt x="113" y="361"/>
                    <a:pt x="68" y="458"/>
                  </a:cubicBezTo>
                  <a:cubicBezTo>
                    <a:pt x="23" y="556"/>
                    <a:pt x="0" y="669"/>
                    <a:pt x="0" y="774"/>
                  </a:cubicBezTo>
                  <a:cubicBezTo>
                    <a:pt x="0" y="894"/>
                    <a:pt x="15" y="1014"/>
                    <a:pt x="53" y="1135"/>
                  </a:cubicBezTo>
                  <a:cubicBezTo>
                    <a:pt x="98" y="1307"/>
                    <a:pt x="181" y="1465"/>
                    <a:pt x="293" y="1601"/>
                  </a:cubicBezTo>
                  <a:cubicBezTo>
                    <a:pt x="429" y="1728"/>
                    <a:pt x="601" y="1803"/>
                    <a:pt x="789" y="1811"/>
                  </a:cubicBezTo>
                  <a:lnTo>
                    <a:pt x="1150" y="1848"/>
                  </a:lnTo>
                  <a:cubicBezTo>
                    <a:pt x="1203" y="1856"/>
                    <a:pt x="1255" y="1863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66" y="2014"/>
                    <a:pt x="1488" y="2059"/>
                  </a:cubicBezTo>
                  <a:cubicBezTo>
                    <a:pt x="1511" y="2119"/>
                    <a:pt x="1533" y="2187"/>
                    <a:pt x="1556" y="2262"/>
                  </a:cubicBezTo>
                  <a:cubicBezTo>
                    <a:pt x="1571" y="2329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2"/>
                  </a:cubicBezTo>
                  <a:cubicBezTo>
                    <a:pt x="1593" y="2667"/>
                    <a:pt x="1563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1" y="2843"/>
                    <a:pt x="1280" y="2852"/>
                    <a:pt x="1240" y="2852"/>
                  </a:cubicBezTo>
                  <a:cubicBezTo>
                    <a:pt x="1181" y="2852"/>
                    <a:pt x="1124" y="2834"/>
                    <a:pt x="1075" y="2803"/>
                  </a:cubicBezTo>
                  <a:cubicBezTo>
                    <a:pt x="1007" y="2750"/>
                    <a:pt x="955" y="2675"/>
                    <a:pt x="940" y="2592"/>
                  </a:cubicBezTo>
                  <a:lnTo>
                    <a:pt x="894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19" y="2855"/>
                    <a:pt x="564" y="2953"/>
                    <a:pt x="632" y="3036"/>
                  </a:cubicBezTo>
                  <a:cubicBezTo>
                    <a:pt x="767" y="3193"/>
                    <a:pt x="955" y="3299"/>
                    <a:pt x="1157" y="3314"/>
                  </a:cubicBezTo>
                  <a:cubicBezTo>
                    <a:pt x="1193" y="3318"/>
                    <a:pt x="1228" y="3321"/>
                    <a:pt x="1263" y="3321"/>
                  </a:cubicBezTo>
                  <a:cubicBezTo>
                    <a:pt x="1338" y="3321"/>
                    <a:pt x="1411" y="3309"/>
                    <a:pt x="1488" y="3284"/>
                  </a:cubicBezTo>
                  <a:cubicBezTo>
                    <a:pt x="1616" y="3253"/>
                    <a:pt x="1736" y="3193"/>
                    <a:pt x="1834" y="3111"/>
                  </a:cubicBezTo>
                  <a:cubicBezTo>
                    <a:pt x="1916" y="3036"/>
                    <a:pt x="1984" y="2945"/>
                    <a:pt x="2022" y="2840"/>
                  </a:cubicBezTo>
                  <a:cubicBezTo>
                    <a:pt x="2059" y="2735"/>
                    <a:pt x="2082" y="2622"/>
                    <a:pt x="2074" y="2510"/>
                  </a:cubicBezTo>
                  <a:cubicBezTo>
                    <a:pt x="2059" y="2374"/>
                    <a:pt x="2037" y="2247"/>
                    <a:pt x="2006" y="2119"/>
                  </a:cubicBezTo>
                  <a:cubicBezTo>
                    <a:pt x="1976" y="2021"/>
                    <a:pt x="1939" y="1916"/>
                    <a:pt x="1894" y="1818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8" y="1533"/>
                    <a:pt x="1631" y="1488"/>
                    <a:pt x="1556" y="1450"/>
                  </a:cubicBezTo>
                  <a:cubicBezTo>
                    <a:pt x="1466" y="1413"/>
                    <a:pt x="1375" y="1390"/>
                    <a:pt x="1278" y="1390"/>
                  </a:cubicBezTo>
                  <a:lnTo>
                    <a:pt x="887" y="1345"/>
                  </a:lnTo>
                  <a:cubicBezTo>
                    <a:pt x="834" y="1345"/>
                    <a:pt x="774" y="1330"/>
                    <a:pt x="722" y="1315"/>
                  </a:cubicBezTo>
                  <a:cubicBezTo>
                    <a:pt x="684" y="1307"/>
                    <a:pt x="654" y="1285"/>
                    <a:pt x="624" y="1255"/>
                  </a:cubicBezTo>
                  <a:cubicBezTo>
                    <a:pt x="594" y="1225"/>
                    <a:pt x="571" y="1195"/>
                    <a:pt x="556" y="1157"/>
                  </a:cubicBezTo>
                  <a:cubicBezTo>
                    <a:pt x="541" y="1112"/>
                    <a:pt x="519" y="1060"/>
                    <a:pt x="504" y="999"/>
                  </a:cubicBezTo>
                  <a:cubicBezTo>
                    <a:pt x="489" y="947"/>
                    <a:pt x="474" y="894"/>
                    <a:pt x="474" y="842"/>
                  </a:cubicBezTo>
                  <a:cubicBezTo>
                    <a:pt x="466" y="789"/>
                    <a:pt x="466" y="744"/>
                    <a:pt x="481" y="691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6" y="541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1"/>
                    <a:pt x="1127" y="789"/>
                  </a:cubicBezTo>
                  <a:lnTo>
                    <a:pt x="1157" y="894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3"/>
                    <a:pt x="1481" y="361"/>
                    <a:pt x="1420" y="286"/>
                  </a:cubicBezTo>
                  <a:cubicBezTo>
                    <a:pt x="1360" y="211"/>
                    <a:pt x="1285" y="150"/>
                    <a:pt x="1203" y="98"/>
                  </a:cubicBezTo>
                  <a:cubicBezTo>
                    <a:pt x="1112" y="53"/>
                    <a:pt x="1015" y="15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200;p46">
              <a:extLst>
                <a:ext uri="{FF2B5EF4-FFF2-40B4-BE49-F238E27FC236}">
                  <a16:creationId xmlns:a16="http://schemas.microsoft.com/office/drawing/2014/main" id="{3A77B8B0-E912-C1C3-AC2F-4380E861ADEC}"/>
                </a:ext>
              </a:extLst>
            </p:cNvPr>
            <p:cNvSpPr/>
            <p:nvPr/>
          </p:nvSpPr>
          <p:spPr>
            <a:xfrm rot="3607546">
              <a:off x="-320660" y="3439144"/>
              <a:ext cx="34202" cy="54673"/>
            </a:xfrm>
            <a:custGeom>
              <a:avLst/>
              <a:gdLst/>
              <a:ahLst/>
              <a:cxnLst/>
              <a:rect l="l" t="t" r="r" b="b"/>
              <a:pathLst>
                <a:path w="2075" h="3317" extrusionOk="0">
                  <a:moveTo>
                    <a:pt x="807" y="0"/>
                  </a:moveTo>
                  <a:cubicBezTo>
                    <a:pt x="728" y="0"/>
                    <a:pt x="652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3" y="484"/>
                    <a:pt x="23" y="582"/>
                    <a:pt x="16" y="679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59"/>
                    <a:pt x="872" y="3219"/>
                    <a:pt x="970" y="3264"/>
                  </a:cubicBezTo>
                  <a:cubicBezTo>
                    <a:pt x="1060" y="3301"/>
                    <a:pt x="1150" y="3316"/>
                    <a:pt x="1248" y="3316"/>
                  </a:cubicBezTo>
                  <a:cubicBezTo>
                    <a:pt x="1346" y="3316"/>
                    <a:pt x="1436" y="3301"/>
                    <a:pt x="1526" y="3279"/>
                  </a:cubicBezTo>
                  <a:cubicBezTo>
                    <a:pt x="1624" y="3249"/>
                    <a:pt x="1714" y="3196"/>
                    <a:pt x="1789" y="3136"/>
                  </a:cubicBezTo>
                  <a:cubicBezTo>
                    <a:pt x="1947" y="3008"/>
                    <a:pt x="2045" y="2821"/>
                    <a:pt x="2067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29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86" y="2475"/>
                    <a:pt x="1594" y="2528"/>
                    <a:pt x="1586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26" y="2738"/>
                    <a:pt x="1496" y="2760"/>
                    <a:pt x="1466" y="2783"/>
                  </a:cubicBezTo>
                  <a:cubicBezTo>
                    <a:pt x="1436" y="2798"/>
                    <a:pt x="1406" y="2813"/>
                    <a:pt x="1368" y="2828"/>
                  </a:cubicBezTo>
                  <a:cubicBezTo>
                    <a:pt x="1339" y="2840"/>
                    <a:pt x="1307" y="2846"/>
                    <a:pt x="1274" y="2846"/>
                  </a:cubicBezTo>
                  <a:cubicBezTo>
                    <a:pt x="1222" y="2846"/>
                    <a:pt x="1169" y="2830"/>
                    <a:pt x="1128" y="2798"/>
                  </a:cubicBezTo>
                  <a:cubicBezTo>
                    <a:pt x="1068" y="2738"/>
                    <a:pt x="1023" y="2663"/>
                    <a:pt x="1000" y="2580"/>
                  </a:cubicBezTo>
                  <a:lnTo>
                    <a:pt x="527" y="950"/>
                  </a:lnTo>
                  <a:cubicBezTo>
                    <a:pt x="497" y="860"/>
                    <a:pt x="497" y="762"/>
                    <a:pt x="512" y="664"/>
                  </a:cubicBezTo>
                  <a:cubicBezTo>
                    <a:pt x="527" y="589"/>
                    <a:pt x="594" y="529"/>
                    <a:pt x="707" y="499"/>
                  </a:cubicBezTo>
                  <a:cubicBezTo>
                    <a:pt x="733" y="489"/>
                    <a:pt x="760" y="484"/>
                    <a:pt x="788" y="484"/>
                  </a:cubicBezTo>
                  <a:cubicBezTo>
                    <a:pt x="842" y="484"/>
                    <a:pt x="896" y="502"/>
                    <a:pt x="940" y="537"/>
                  </a:cubicBezTo>
                  <a:cubicBezTo>
                    <a:pt x="1008" y="589"/>
                    <a:pt x="1060" y="664"/>
                    <a:pt x="1083" y="747"/>
                  </a:cubicBezTo>
                  <a:lnTo>
                    <a:pt x="1128" y="897"/>
                  </a:lnTo>
                  <a:lnTo>
                    <a:pt x="1586" y="769"/>
                  </a:lnTo>
                  <a:lnTo>
                    <a:pt x="1534" y="589"/>
                  </a:lnTo>
                  <a:cubicBezTo>
                    <a:pt x="1504" y="484"/>
                    <a:pt x="1451" y="379"/>
                    <a:pt x="1391" y="296"/>
                  </a:cubicBezTo>
                  <a:cubicBezTo>
                    <a:pt x="1331" y="213"/>
                    <a:pt x="1248" y="146"/>
                    <a:pt x="1165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1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01;p46">
              <a:extLst>
                <a:ext uri="{FF2B5EF4-FFF2-40B4-BE49-F238E27FC236}">
                  <a16:creationId xmlns:a16="http://schemas.microsoft.com/office/drawing/2014/main" id="{B452F2CD-3470-3C2A-4D68-8226BEB78586}"/>
                </a:ext>
              </a:extLst>
            </p:cNvPr>
            <p:cNvSpPr/>
            <p:nvPr/>
          </p:nvSpPr>
          <p:spPr>
            <a:xfrm rot="3607546">
              <a:off x="-302645" y="3461718"/>
              <a:ext cx="42245" cy="56898"/>
            </a:xfrm>
            <a:custGeom>
              <a:avLst/>
              <a:gdLst/>
              <a:ahLst/>
              <a:cxnLst/>
              <a:rect l="l" t="t" r="r" b="b"/>
              <a:pathLst>
                <a:path w="2563" h="3452" extrusionOk="0">
                  <a:moveTo>
                    <a:pt x="1030" y="461"/>
                  </a:moveTo>
                  <a:cubicBezTo>
                    <a:pt x="1083" y="469"/>
                    <a:pt x="1135" y="492"/>
                    <a:pt x="1180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2"/>
                    <a:pt x="1391" y="1017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1"/>
                    <a:pt x="1030" y="461"/>
                  </a:cubicBezTo>
                  <a:close/>
                  <a:moveTo>
                    <a:pt x="1041" y="1"/>
                  </a:moveTo>
                  <a:cubicBezTo>
                    <a:pt x="948" y="1"/>
                    <a:pt x="846" y="16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83" y="3317"/>
                  </a:lnTo>
                  <a:lnTo>
                    <a:pt x="985" y="1949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8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02;p46">
              <a:extLst>
                <a:ext uri="{FF2B5EF4-FFF2-40B4-BE49-F238E27FC236}">
                  <a16:creationId xmlns:a16="http://schemas.microsoft.com/office/drawing/2014/main" id="{90F60EA1-CB98-0AFF-6127-0EB3346D9585}"/>
                </a:ext>
              </a:extLst>
            </p:cNvPr>
            <p:cNvSpPr/>
            <p:nvPr/>
          </p:nvSpPr>
          <p:spPr>
            <a:xfrm rot="3607546">
              <a:off x="-275225" y="3477511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0"/>
                  </a:moveTo>
                  <a:lnTo>
                    <a:pt x="1" y="128"/>
                  </a:lnTo>
                  <a:lnTo>
                    <a:pt x="925" y="3321"/>
                  </a:lnTo>
                  <a:lnTo>
                    <a:pt x="1376" y="319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203;p46">
              <a:extLst>
                <a:ext uri="{FF2B5EF4-FFF2-40B4-BE49-F238E27FC236}">
                  <a16:creationId xmlns:a16="http://schemas.microsoft.com/office/drawing/2014/main" id="{A018E261-2D78-7139-8B91-F77446924F0E}"/>
                </a:ext>
              </a:extLst>
            </p:cNvPr>
            <p:cNvSpPr/>
            <p:nvPr/>
          </p:nvSpPr>
          <p:spPr>
            <a:xfrm rot="3607546">
              <a:off x="-267699" y="3493759"/>
              <a:ext cx="49069" cy="62305"/>
            </a:xfrm>
            <a:custGeom>
              <a:avLst/>
              <a:gdLst/>
              <a:ahLst/>
              <a:cxnLst/>
              <a:rect l="l" t="t" r="r" b="b"/>
              <a:pathLst>
                <a:path w="2977" h="3780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6"/>
                  </a:lnTo>
                  <a:lnTo>
                    <a:pt x="1" y="594"/>
                  </a:lnTo>
                  <a:lnTo>
                    <a:pt x="917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1" y="2953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04;p46">
              <a:extLst>
                <a:ext uri="{FF2B5EF4-FFF2-40B4-BE49-F238E27FC236}">
                  <a16:creationId xmlns:a16="http://schemas.microsoft.com/office/drawing/2014/main" id="{E4898485-BCCD-6740-FB98-872F14F8807F}"/>
                </a:ext>
              </a:extLst>
            </p:cNvPr>
            <p:cNvSpPr/>
            <p:nvPr/>
          </p:nvSpPr>
          <p:spPr>
            <a:xfrm rot="3607546">
              <a:off x="-235845" y="3520756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1" y="1"/>
                  </a:moveTo>
                  <a:lnTo>
                    <a:pt x="1" y="391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50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205;p46">
              <a:extLst>
                <a:ext uri="{FF2B5EF4-FFF2-40B4-BE49-F238E27FC236}">
                  <a16:creationId xmlns:a16="http://schemas.microsoft.com/office/drawing/2014/main" id="{F7D71824-56F3-BCFC-CC2D-D94BF2A05A08}"/>
                </a:ext>
              </a:extLst>
            </p:cNvPr>
            <p:cNvSpPr/>
            <p:nvPr/>
          </p:nvSpPr>
          <p:spPr>
            <a:xfrm rot="3607546">
              <a:off x="-203686" y="3552326"/>
              <a:ext cx="34317" cy="54772"/>
            </a:xfrm>
            <a:custGeom>
              <a:avLst/>
              <a:gdLst/>
              <a:ahLst/>
              <a:cxnLst/>
              <a:rect l="l" t="t" r="r" b="b"/>
              <a:pathLst>
                <a:path w="2082" h="3323" extrusionOk="0">
                  <a:moveTo>
                    <a:pt x="823" y="0"/>
                  </a:moveTo>
                  <a:cubicBezTo>
                    <a:pt x="744" y="0"/>
                    <a:pt x="661" y="14"/>
                    <a:pt x="579" y="36"/>
                  </a:cubicBezTo>
                  <a:cubicBezTo>
                    <a:pt x="459" y="66"/>
                    <a:pt x="353" y="126"/>
                    <a:pt x="256" y="202"/>
                  </a:cubicBezTo>
                  <a:cubicBezTo>
                    <a:pt x="173" y="277"/>
                    <a:pt x="113" y="359"/>
                    <a:pt x="68" y="457"/>
                  </a:cubicBezTo>
                  <a:cubicBezTo>
                    <a:pt x="23" y="562"/>
                    <a:pt x="0" y="667"/>
                    <a:pt x="0" y="780"/>
                  </a:cubicBezTo>
                  <a:cubicBezTo>
                    <a:pt x="0" y="900"/>
                    <a:pt x="15" y="1021"/>
                    <a:pt x="53" y="1133"/>
                  </a:cubicBezTo>
                  <a:cubicBezTo>
                    <a:pt x="98" y="1306"/>
                    <a:pt x="181" y="1471"/>
                    <a:pt x="301" y="1607"/>
                  </a:cubicBezTo>
                  <a:cubicBezTo>
                    <a:pt x="429" y="1734"/>
                    <a:pt x="601" y="1809"/>
                    <a:pt x="789" y="1809"/>
                  </a:cubicBezTo>
                  <a:lnTo>
                    <a:pt x="1150" y="1854"/>
                  </a:lnTo>
                  <a:cubicBezTo>
                    <a:pt x="1202" y="1854"/>
                    <a:pt x="1255" y="1870"/>
                    <a:pt x="1308" y="1877"/>
                  </a:cubicBezTo>
                  <a:cubicBezTo>
                    <a:pt x="1345" y="1892"/>
                    <a:pt x="1383" y="1907"/>
                    <a:pt x="1413" y="1937"/>
                  </a:cubicBezTo>
                  <a:cubicBezTo>
                    <a:pt x="1443" y="1975"/>
                    <a:pt x="1473" y="2012"/>
                    <a:pt x="1488" y="2057"/>
                  </a:cubicBezTo>
                  <a:cubicBezTo>
                    <a:pt x="1511" y="2110"/>
                    <a:pt x="1533" y="2185"/>
                    <a:pt x="1556" y="2260"/>
                  </a:cubicBezTo>
                  <a:cubicBezTo>
                    <a:pt x="1578" y="2328"/>
                    <a:pt x="1593" y="2395"/>
                    <a:pt x="1601" y="2456"/>
                  </a:cubicBezTo>
                  <a:cubicBezTo>
                    <a:pt x="1616" y="2516"/>
                    <a:pt x="1616" y="2568"/>
                    <a:pt x="1601" y="2621"/>
                  </a:cubicBezTo>
                  <a:cubicBezTo>
                    <a:pt x="1593" y="2666"/>
                    <a:pt x="1571" y="2711"/>
                    <a:pt x="1533" y="2741"/>
                  </a:cubicBezTo>
                  <a:cubicBezTo>
                    <a:pt x="1480" y="2786"/>
                    <a:pt x="1420" y="2816"/>
                    <a:pt x="1360" y="2831"/>
                  </a:cubicBezTo>
                  <a:cubicBezTo>
                    <a:pt x="1326" y="2845"/>
                    <a:pt x="1289" y="2852"/>
                    <a:pt x="1251" y="2852"/>
                  </a:cubicBezTo>
                  <a:cubicBezTo>
                    <a:pt x="1189" y="2852"/>
                    <a:pt x="1126" y="2834"/>
                    <a:pt x="1075" y="2801"/>
                  </a:cubicBezTo>
                  <a:cubicBezTo>
                    <a:pt x="1007" y="2749"/>
                    <a:pt x="962" y="2681"/>
                    <a:pt x="940" y="2598"/>
                  </a:cubicBezTo>
                  <a:lnTo>
                    <a:pt x="902" y="2456"/>
                  </a:lnTo>
                  <a:lnTo>
                    <a:pt x="444" y="2583"/>
                  </a:lnTo>
                  <a:lnTo>
                    <a:pt x="489" y="2756"/>
                  </a:lnTo>
                  <a:cubicBezTo>
                    <a:pt x="519" y="2854"/>
                    <a:pt x="571" y="2951"/>
                    <a:pt x="639" y="3034"/>
                  </a:cubicBezTo>
                  <a:cubicBezTo>
                    <a:pt x="699" y="3117"/>
                    <a:pt x="782" y="3177"/>
                    <a:pt x="872" y="3229"/>
                  </a:cubicBezTo>
                  <a:cubicBezTo>
                    <a:pt x="962" y="3275"/>
                    <a:pt x="1060" y="3305"/>
                    <a:pt x="1165" y="3320"/>
                  </a:cubicBezTo>
                  <a:cubicBezTo>
                    <a:pt x="1189" y="3321"/>
                    <a:pt x="1213" y="3322"/>
                    <a:pt x="1237" y="3322"/>
                  </a:cubicBezTo>
                  <a:cubicBezTo>
                    <a:pt x="1320" y="3322"/>
                    <a:pt x="1406" y="3311"/>
                    <a:pt x="1488" y="3282"/>
                  </a:cubicBezTo>
                  <a:cubicBezTo>
                    <a:pt x="1616" y="3252"/>
                    <a:pt x="1736" y="3192"/>
                    <a:pt x="1841" y="3109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8"/>
                  </a:cubicBezTo>
                  <a:cubicBezTo>
                    <a:pt x="2067" y="2380"/>
                    <a:pt x="2044" y="2253"/>
                    <a:pt x="2006" y="2125"/>
                  </a:cubicBezTo>
                  <a:cubicBezTo>
                    <a:pt x="1976" y="2020"/>
                    <a:pt x="1939" y="1915"/>
                    <a:pt x="1901" y="1817"/>
                  </a:cubicBezTo>
                  <a:cubicBezTo>
                    <a:pt x="1864" y="1734"/>
                    <a:pt x="1819" y="1659"/>
                    <a:pt x="1758" y="1592"/>
                  </a:cubicBezTo>
                  <a:cubicBezTo>
                    <a:pt x="1706" y="1531"/>
                    <a:pt x="1638" y="1486"/>
                    <a:pt x="1563" y="1456"/>
                  </a:cubicBezTo>
                  <a:cubicBezTo>
                    <a:pt x="1473" y="1419"/>
                    <a:pt x="1375" y="1396"/>
                    <a:pt x="1278" y="1389"/>
                  </a:cubicBezTo>
                  <a:lnTo>
                    <a:pt x="887" y="1351"/>
                  </a:lnTo>
                  <a:cubicBezTo>
                    <a:pt x="834" y="1344"/>
                    <a:pt x="782" y="1336"/>
                    <a:pt x="729" y="1321"/>
                  </a:cubicBezTo>
                  <a:cubicBezTo>
                    <a:pt x="692" y="1306"/>
                    <a:pt x="654" y="1283"/>
                    <a:pt x="624" y="1261"/>
                  </a:cubicBezTo>
                  <a:cubicBezTo>
                    <a:pt x="594" y="1231"/>
                    <a:pt x="571" y="1193"/>
                    <a:pt x="556" y="1156"/>
                  </a:cubicBezTo>
                  <a:cubicBezTo>
                    <a:pt x="541" y="1103"/>
                    <a:pt x="519" y="1051"/>
                    <a:pt x="504" y="998"/>
                  </a:cubicBezTo>
                  <a:cubicBezTo>
                    <a:pt x="489" y="945"/>
                    <a:pt x="481" y="893"/>
                    <a:pt x="474" y="840"/>
                  </a:cubicBezTo>
                  <a:cubicBezTo>
                    <a:pt x="466" y="795"/>
                    <a:pt x="474" y="743"/>
                    <a:pt x="489" y="697"/>
                  </a:cubicBezTo>
                  <a:cubicBezTo>
                    <a:pt x="496" y="652"/>
                    <a:pt x="519" y="615"/>
                    <a:pt x="556" y="577"/>
                  </a:cubicBezTo>
                  <a:cubicBezTo>
                    <a:pt x="594" y="540"/>
                    <a:pt x="639" y="510"/>
                    <a:pt x="699" y="495"/>
                  </a:cubicBezTo>
                  <a:cubicBezTo>
                    <a:pt x="731" y="481"/>
                    <a:pt x="766" y="474"/>
                    <a:pt x="802" y="474"/>
                  </a:cubicBezTo>
                  <a:cubicBezTo>
                    <a:pt x="865" y="474"/>
                    <a:pt x="929" y="496"/>
                    <a:pt x="977" y="540"/>
                  </a:cubicBezTo>
                  <a:cubicBezTo>
                    <a:pt x="1052" y="607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49"/>
                    <a:pt x="1480" y="367"/>
                    <a:pt x="1420" y="292"/>
                  </a:cubicBezTo>
                  <a:cubicBezTo>
                    <a:pt x="1360" y="217"/>
                    <a:pt x="1285" y="149"/>
                    <a:pt x="1202" y="104"/>
                  </a:cubicBezTo>
                  <a:cubicBezTo>
                    <a:pt x="1112" y="51"/>
                    <a:pt x="1015" y="21"/>
                    <a:pt x="909" y="6"/>
                  </a:cubicBezTo>
                  <a:cubicBezTo>
                    <a:pt x="881" y="2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206;p46">
              <a:extLst>
                <a:ext uri="{FF2B5EF4-FFF2-40B4-BE49-F238E27FC236}">
                  <a16:creationId xmlns:a16="http://schemas.microsoft.com/office/drawing/2014/main" id="{730F9A50-5652-9065-16F2-D27A3E98EEF4}"/>
                </a:ext>
              </a:extLst>
            </p:cNvPr>
            <p:cNvSpPr/>
            <p:nvPr/>
          </p:nvSpPr>
          <p:spPr>
            <a:xfrm rot="3607546">
              <a:off x="-181418" y="3573785"/>
              <a:ext cx="34070" cy="54673"/>
            </a:xfrm>
            <a:custGeom>
              <a:avLst/>
              <a:gdLst/>
              <a:ahLst/>
              <a:cxnLst/>
              <a:rect l="l" t="t" r="r" b="b"/>
              <a:pathLst>
                <a:path w="2067" h="3317" extrusionOk="0">
                  <a:moveTo>
                    <a:pt x="805" y="0"/>
                  </a:moveTo>
                  <a:cubicBezTo>
                    <a:pt x="725" y="0"/>
                    <a:pt x="646" y="10"/>
                    <a:pt x="572" y="33"/>
                  </a:cubicBezTo>
                  <a:cubicBezTo>
                    <a:pt x="466" y="63"/>
                    <a:pt x="369" y="108"/>
                    <a:pt x="286" y="176"/>
                  </a:cubicBezTo>
                  <a:cubicBezTo>
                    <a:pt x="211" y="236"/>
                    <a:pt x="143" y="311"/>
                    <a:pt x="98" y="393"/>
                  </a:cubicBezTo>
                  <a:cubicBezTo>
                    <a:pt x="53" y="484"/>
                    <a:pt x="23" y="574"/>
                    <a:pt x="16" y="671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9" y="3083"/>
                  </a:cubicBezTo>
                  <a:cubicBezTo>
                    <a:pt x="789" y="3158"/>
                    <a:pt x="872" y="3219"/>
                    <a:pt x="970" y="3264"/>
                  </a:cubicBezTo>
                  <a:cubicBezTo>
                    <a:pt x="1060" y="3294"/>
                    <a:pt x="1150" y="3316"/>
                    <a:pt x="1248" y="3316"/>
                  </a:cubicBezTo>
                  <a:cubicBezTo>
                    <a:pt x="1338" y="3309"/>
                    <a:pt x="1428" y="3301"/>
                    <a:pt x="1518" y="3271"/>
                  </a:cubicBezTo>
                  <a:cubicBezTo>
                    <a:pt x="1616" y="3241"/>
                    <a:pt x="1714" y="3196"/>
                    <a:pt x="1789" y="3128"/>
                  </a:cubicBezTo>
                  <a:cubicBezTo>
                    <a:pt x="1939" y="3001"/>
                    <a:pt x="2037" y="2820"/>
                    <a:pt x="2059" y="2625"/>
                  </a:cubicBezTo>
                  <a:cubicBezTo>
                    <a:pt x="2067" y="2520"/>
                    <a:pt x="2059" y="2422"/>
                    <a:pt x="2037" y="2324"/>
                  </a:cubicBezTo>
                  <a:lnTo>
                    <a:pt x="1977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5"/>
                    <a:pt x="1586" y="2527"/>
                    <a:pt x="1586" y="2580"/>
                  </a:cubicBezTo>
                  <a:cubicBezTo>
                    <a:pt x="1578" y="2663"/>
                    <a:pt x="1533" y="2738"/>
                    <a:pt x="1466" y="2783"/>
                  </a:cubicBezTo>
                  <a:cubicBezTo>
                    <a:pt x="1436" y="2798"/>
                    <a:pt x="1406" y="2813"/>
                    <a:pt x="1368" y="2820"/>
                  </a:cubicBezTo>
                  <a:cubicBezTo>
                    <a:pt x="1337" y="2834"/>
                    <a:pt x="1305" y="2841"/>
                    <a:pt x="1273" y="2841"/>
                  </a:cubicBezTo>
                  <a:cubicBezTo>
                    <a:pt x="1220" y="2841"/>
                    <a:pt x="1170" y="2823"/>
                    <a:pt x="1128" y="2790"/>
                  </a:cubicBezTo>
                  <a:cubicBezTo>
                    <a:pt x="1060" y="2738"/>
                    <a:pt x="1015" y="2663"/>
                    <a:pt x="1000" y="2580"/>
                  </a:cubicBezTo>
                  <a:lnTo>
                    <a:pt x="526" y="949"/>
                  </a:lnTo>
                  <a:cubicBezTo>
                    <a:pt x="496" y="859"/>
                    <a:pt x="489" y="762"/>
                    <a:pt x="504" y="664"/>
                  </a:cubicBezTo>
                  <a:cubicBezTo>
                    <a:pt x="526" y="589"/>
                    <a:pt x="587" y="529"/>
                    <a:pt x="699" y="499"/>
                  </a:cubicBezTo>
                  <a:cubicBezTo>
                    <a:pt x="728" y="488"/>
                    <a:pt x="757" y="483"/>
                    <a:pt x="786" y="483"/>
                  </a:cubicBezTo>
                  <a:cubicBezTo>
                    <a:pt x="841" y="483"/>
                    <a:pt x="895" y="502"/>
                    <a:pt x="940" y="536"/>
                  </a:cubicBezTo>
                  <a:cubicBezTo>
                    <a:pt x="1007" y="589"/>
                    <a:pt x="1060" y="664"/>
                    <a:pt x="1082" y="747"/>
                  </a:cubicBezTo>
                  <a:lnTo>
                    <a:pt x="1128" y="897"/>
                  </a:lnTo>
                  <a:lnTo>
                    <a:pt x="1578" y="769"/>
                  </a:lnTo>
                  <a:lnTo>
                    <a:pt x="1533" y="589"/>
                  </a:lnTo>
                  <a:cubicBezTo>
                    <a:pt x="1503" y="484"/>
                    <a:pt x="1451" y="386"/>
                    <a:pt x="1383" y="296"/>
                  </a:cubicBezTo>
                  <a:cubicBezTo>
                    <a:pt x="1323" y="213"/>
                    <a:pt x="1248" y="146"/>
                    <a:pt x="1158" y="100"/>
                  </a:cubicBezTo>
                  <a:cubicBezTo>
                    <a:pt x="1075" y="48"/>
                    <a:pt x="977" y="18"/>
                    <a:pt x="880" y="3"/>
                  </a:cubicBezTo>
                  <a:cubicBezTo>
                    <a:pt x="855" y="1"/>
                    <a:pt x="830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07;p46">
              <a:extLst>
                <a:ext uri="{FF2B5EF4-FFF2-40B4-BE49-F238E27FC236}">
                  <a16:creationId xmlns:a16="http://schemas.microsoft.com/office/drawing/2014/main" id="{FCE928E0-1ADD-7736-4263-0D5FC9030630}"/>
                </a:ext>
              </a:extLst>
            </p:cNvPr>
            <p:cNvSpPr/>
            <p:nvPr/>
          </p:nvSpPr>
          <p:spPr>
            <a:xfrm rot="3607546">
              <a:off x="-161393" y="3592754"/>
              <a:ext cx="37663" cy="59222"/>
            </a:xfrm>
            <a:custGeom>
              <a:avLst/>
              <a:gdLst/>
              <a:ahLst/>
              <a:cxnLst/>
              <a:rect l="l" t="t" r="r" b="b"/>
              <a:pathLst>
                <a:path w="2285" h="3593" extrusionOk="0">
                  <a:moveTo>
                    <a:pt x="1360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208;p46">
              <a:extLst>
                <a:ext uri="{FF2B5EF4-FFF2-40B4-BE49-F238E27FC236}">
                  <a16:creationId xmlns:a16="http://schemas.microsoft.com/office/drawing/2014/main" id="{BDDFD538-7422-4B5E-1598-78CBD55A8527}"/>
                </a:ext>
              </a:extLst>
            </p:cNvPr>
            <p:cNvSpPr/>
            <p:nvPr/>
          </p:nvSpPr>
          <p:spPr>
            <a:xfrm rot="3607546">
              <a:off x="-141902" y="361288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35"/>
                  </a:lnTo>
                  <a:lnTo>
                    <a:pt x="1699" y="2059"/>
                  </a:lnTo>
                  <a:lnTo>
                    <a:pt x="1684" y="2059"/>
                  </a:lnTo>
                  <a:lnTo>
                    <a:pt x="444" y="331"/>
                  </a:lnTo>
                  <a:lnTo>
                    <a:pt x="1" y="458"/>
                  </a:lnTo>
                  <a:lnTo>
                    <a:pt x="925" y="3652"/>
                  </a:lnTo>
                  <a:lnTo>
                    <a:pt x="1383" y="3516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209;p46">
              <a:extLst>
                <a:ext uri="{FF2B5EF4-FFF2-40B4-BE49-F238E27FC236}">
                  <a16:creationId xmlns:a16="http://schemas.microsoft.com/office/drawing/2014/main" id="{E6A3B940-0EA0-284B-E913-8892233CB564}"/>
                </a:ext>
              </a:extLst>
            </p:cNvPr>
            <p:cNvSpPr/>
            <p:nvPr/>
          </p:nvSpPr>
          <p:spPr>
            <a:xfrm rot="3607546">
              <a:off x="-116831" y="3635676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0"/>
                  </a:moveTo>
                  <a:lnTo>
                    <a:pt x="1" y="398"/>
                  </a:lnTo>
                  <a:lnTo>
                    <a:pt x="918" y="3592"/>
                  </a:lnTo>
                  <a:lnTo>
                    <a:pt x="2278" y="3201"/>
                  </a:lnTo>
                  <a:lnTo>
                    <a:pt x="2150" y="2743"/>
                  </a:lnTo>
                  <a:lnTo>
                    <a:pt x="1241" y="2998"/>
                  </a:lnTo>
                  <a:lnTo>
                    <a:pt x="970" y="2059"/>
                  </a:lnTo>
                  <a:lnTo>
                    <a:pt x="1759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1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210;p46">
              <a:extLst>
                <a:ext uri="{FF2B5EF4-FFF2-40B4-BE49-F238E27FC236}">
                  <a16:creationId xmlns:a16="http://schemas.microsoft.com/office/drawing/2014/main" id="{6CE6363C-AC1B-34D1-5C76-327510B6B5F9}"/>
                </a:ext>
              </a:extLst>
            </p:cNvPr>
            <p:cNvSpPr/>
            <p:nvPr/>
          </p:nvSpPr>
          <p:spPr>
            <a:xfrm rot="3607546">
              <a:off x="-338414" y="3433896"/>
              <a:ext cx="9741" cy="8225"/>
            </a:xfrm>
            <a:custGeom>
              <a:avLst/>
              <a:gdLst/>
              <a:ahLst/>
              <a:cxnLst/>
              <a:rect l="l" t="t" r="r" b="b"/>
              <a:pathLst>
                <a:path w="591" h="499" extrusionOk="0">
                  <a:moveTo>
                    <a:pt x="301" y="1"/>
                  </a:moveTo>
                  <a:cubicBezTo>
                    <a:pt x="152" y="1"/>
                    <a:pt x="1" y="128"/>
                    <a:pt x="55" y="319"/>
                  </a:cubicBezTo>
                  <a:cubicBezTo>
                    <a:pt x="91" y="444"/>
                    <a:pt x="188" y="499"/>
                    <a:pt x="287" y="499"/>
                  </a:cubicBezTo>
                  <a:cubicBezTo>
                    <a:pt x="437" y="499"/>
                    <a:pt x="590" y="374"/>
                    <a:pt x="536" y="184"/>
                  </a:cubicBezTo>
                  <a:cubicBezTo>
                    <a:pt x="497" y="56"/>
                    <a:pt x="40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11;p46">
              <a:extLst>
                <a:ext uri="{FF2B5EF4-FFF2-40B4-BE49-F238E27FC236}">
                  <a16:creationId xmlns:a16="http://schemas.microsoft.com/office/drawing/2014/main" id="{EDD6E63D-8935-3E5D-07F7-7509F98B6362}"/>
                </a:ext>
              </a:extLst>
            </p:cNvPr>
            <p:cNvSpPr/>
            <p:nvPr/>
          </p:nvSpPr>
          <p:spPr>
            <a:xfrm rot="3607546">
              <a:off x="-74303" y="3689322"/>
              <a:ext cx="9873" cy="8159"/>
            </a:xfrm>
            <a:custGeom>
              <a:avLst/>
              <a:gdLst/>
              <a:ahLst/>
              <a:cxnLst/>
              <a:rect l="l" t="t" r="r" b="b"/>
              <a:pathLst>
                <a:path w="599" h="495" extrusionOk="0">
                  <a:moveTo>
                    <a:pt x="321" y="0"/>
                  </a:moveTo>
                  <a:cubicBezTo>
                    <a:pt x="297" y="0"/>
                    <a:pt x="273" y="4"/>
                    <a:pt x="249" y="13"/>
                  </a:cubicBezTo>
                  <a:cubicBezTo>
                    <a:pt x="31" y="73"/>
                    <a:pt x="1" y="358"/>
                    <a:pt x="196" y="464"/>
                  </a:cubicBezTo>
                  <a:cubicBezTo>
                    <a:pt x="234" y="485"/>
                    <a:pt x="274" y="495"/>
                    <a:pt x="312" y="495"/>
                  </a:cubicBezTo>
                  <a:cubicBezTo>
                    <a:pt x="464" y="495"/>
                    <a:pt x="599" y="346"/>
                    <a:pt x="557" y="178"/>
                  </a:cubicBezTo>
                  <a:cubicBezTo>
                    <a:pt x="520" y="74"/>
                    <a:pt x="42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12;p46">
              <a:extLst>
                <a:ext uri="{FF2B5EF4-FFF2-40B4-BE49-F238E27FC236}">
                  <a16:creationId xmlns:a16="http://schemas.microsoft.com/office/drawing/2014/main" id="{918FAE4F-A636-9282-C0C3-4491234E5CE9}"/>
                </a:ext>
              </a:extLst>
            </p:cNvPr>
            <p:cNvSpPr/>
            <p:nvPr/>
          </p:nvSpPr>
          <p:spPr>
            <a:xfrm rot="3607546">
              <a:off x="-58580" y="3694466"/>
              <a:ext cx="36789" cy="56519"/>
            </a:xfrm>
            <a:custGeom>
              <a:avLst/>
              <a:gdLst/>
              <a:ahLst/>
              <a:cxnLst/>
              <a:rect l="l" t="t" r="r" b="b"/>
              <a:pathLst>
                <a:path w="2232" h="3429" extrusionOk="0">
                  <a:moveTo>
                    <a:pt x="931" y="454"/>
                  </a:moveTo>
                  <a:cubicBezTo>
                    <a:pt x="990" y="454"/>
                    <a:pt x="1047" y="469"/>
                    <a:pt x="1097" y="498"/>
                  </a:cubicBezTo>
                  <a:cubicBezTo>
                    <a:pt x="1180" y="574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32"/>
                  </a:cubicBezTo>
                  <a:cubicBezTo>
                    <a:pt x="1661" y="2722"/>
                    <a:pt x="1571" y="2790"/>
                    <a:pt x="1466" y="2813"/>
                  </a:cubicBezTo>
                  <a:lnTo>
                    <a:pt x="1255" y="2873"/>
                  </a:lnTo>
                  <a:lnTo>
                    <a:pt x="579" y="544"/>
                  </a:lnTo>
                  <a:lnTo>
                    <a:pt x="789" y="483"/>
                  </a:lnTo>
                  <a:cubicBezTo>
                    <a:pt x="836" y="463"/>
                    <a:pt x="884" y="454"/>
                    <a:pt x="931" y="454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43"/>
                  </a:lnTo>
                  <a:lnTo>
                    <a:pt x="917" y="3429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24" y="2670"/>
                    <a:pt x="2232" y="2429"/>
                    <a:pt x="2149" y="2129"/>
                  </a:cubicBezTo>
                  <a:lnTo>
                    <a:pt x="1721" y="634"/>
                  </a:lnTo>
                  <a:cubicBezTo>
                    <a:pt x="1668" y="408"/>
                    <a:pt x="1533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13;p46">
              <a:extLst>
                <a:ext uri="{FF2B5EF4-FFF2-40B4-BE49-F238E27FC236}">
                  <a16:creationId xmlns:a16="http://schemas.microsoft.com/office/drawing/2014/main" id="{0CA11D88-643E-2F1E-D419-88B29E38A011}"/>
                </a:ext>
              </a:extLst>
            </p:cNvPr>
            <p:cNvSpPr/>
            <p:nvPr/>
          </p:nvSpPr>
          <p:spPr>
            <a:xfrm rot="3607546">
              <a:off x="-32321" y="3718351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3" y="475"/>
                  </a:moveTo>
                  <a:cubicBezTo>
                    <a:pt x="869" y="475"/>
                    <a:pt x="915" y="484"/>
                    <a:pt x="962" y="505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40" y="2752"/>
                    <a:pt x="1473" y="2797"/>
                    <a:pt x="1390" y="2820"/>
                  </a:cubicBezTo>
                  <a:cubicBezTo>
                    <a:pt x="1354" y="2829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3"/>
                    <a:pt x="473" y="716"/>
                    <a:pt x="526" y="633"/>
                  </a:cubicBezTo>
                  <a:cubicBezTo>
                    <a:pt x="571" y="566"/>
                    <a:pt x="639" y="513"/>
                    <a:pt x="721" y="490"/>
                  </a:cubicBezTo>
                  <a:cubicBezTo>
                    <a:pt x="754" y="481"/>
                    <a:pt x="788" y="475"/>
                    <a:pt x="823" y="475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73"/>
                    <a:pt x="15" y="678"/>
                  </a:cubicBezTo>
                  <a:cubicBezTo>
                    <a:pt x="0" y="798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55"/>
                    <a:pt x="699" y="3045"/>
                  </a:cubicBezTo>
                  <a:cubicBezTo>
                    <a:pt x="767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32" y="3308"/>
                  </a:cubicBezTo>
                  <a:cubicBezTo>
                    <a:pt x="1255" y="3310"/>
                    <a:pt x="1279" y="3311"/>
                    <a:pt x="1302" y="3311"/>
                  </a:cubicBezTo>
                  <a:cubicBezTo>
                    <a:pt x="1379" y="3311"/>
                    <a:pt x="1456" y="3301"/>
                    <a:pt x="1525" y="3278"/>
                  </a:cubicBezTo>
                  <a:cubicBezTo>
                    <a:pt x="1623" y="3248"/>
                    <a:pt x="1706" y="3210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14;p46">
              <a:extLst>
                <a:ext uri="{FF2B5EF4-FFF2-40B4-BE49-F238E27FC236}">
                  <a16:creationId xmlns:a16="http://schemas.microsoft.com/office/drawing/2014/main" id="{C8D7F350-A628-1F37-5164-8256DF894CF1}"/>
                </a:ext>
              </a:extLst>
            </p:cNvPr>
            <p:cNvSpPr/>
            <p:nvPr/>
          </p:nvSpPr>
          <p:spPr>
            <a:xfrm rot="3607546">
              <a:off x="-1892" y="3748285"/>
              <a:ext cx="41388" cy="60079"/>
            </a:xfrm>
            <a:custGeom>
              <a:avLst/>
              <a:gdLst/>
              <a:ahLst/>
              <a:cxnLst/>
              <a:rect l="l" t="t" r="r" b="b"/>
              <a:pathLst>
                <a:path w="2511" h="3645" extrusionOk="0">
                  <a:moveTo>
                    <a:pt x="1594" y="1"/>
                  </a:moveTo>
                  <a:lnTo>
                    <a:pt x="1135" y="129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24"/>
                  </a:lnTo>
                  <a:lnTo>
                    <a:pt x="1" y="452"/>
                  </a:lnTo>
                  <a:lnTo>
                    <a:pt x="917" y="3645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0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15;p46">
              <a:extLst>
                <a:ext uri="{FF2B5EF4-FFF2-40B4-BE49-F238E27FC236}">
                  <a16:creationId xmlns:a16="http://schemas.microsoft.com/office/drawing/2014/main" id="{B7DB2CF0-5158-3BF9-9BD6-83272CA6BD15}"/>
                </a:ext>
              </a:extLst>
            </p:cNvPr>
            <p:cNvSpPr/>
            <p:nvPr/>
          </p:nvSpPr>
          <p:spPr>
            <a:xfrm rot="3607546">
              <a:off x="25198" y="3773990"/>
              <a:ext cx="34828" cy="54574"/>
            </a:xfrm>
            <a:custGeom>
              <a:avLst/>
              <a:gdLst/>
              <a:ahLst/>
              <a:cxnLst/>
              <a:rect l="l" t="t" r="r" b="b"/>
              <a:pathLst>
                <a:path w="2113" h="3311" extrusionOk="0">
                  <a:moveTo>
                    <a:pt x="812" y="477"/>
                  </a:moveTo>
                  <a:cubicBezTo>
                    <a:pt x="861" y="477"/>
                    <a:pt x="910" y="487"/>
                    <a:pt x="955" y="506"/>
                  </a:cubicBezTo>
                  <a:cubicBezTo>
                    <a:pt x="1045" y="551"/>
                    <a:pt x="1098" y="633"/>
                    <a:pt x="1120" y="723"/>
                  </a:cubicBezTo>
                  <a:lnTo>
                    <a:pt x="1601" y="2406"/>
                  </a:lnTo>
                  <a:cubicBezTo>
                    <a:pt x="1639" y="2497"/>
                    <a:pt x="1631" y="2594"/>
                    <a:pt x="1586" y="2677"/>
                  </a:cubicBezTo>
                  <a:cubicBezTo>
                    <a:pt x="1541" y="2752"/>
                    <a:pt x="1466" y="2797"/>
                    <a:pt x="1391" y="2820"/>
                  </a:cubicBezTo>
                  <a:cubicBezTo>
                    <a:pt x="1355" y="2830"/>
                    <a:pt x="1319" y="2835"/>
                    <a:pt x="1283" y="2835"/>
                  </a:cubicBezTo>
                  <a:cubicBezTo>
                    <a:pt x="1238" y="2835"/>
                    <a:pt x="1193" y="2826"/>
                    <a:pt x="1151" y="2805"/>
                  </a:cubicBezTo>
                  <a:cubicBezTo>
                    <a:pt x="1068" y="2760"/>
                    <a:pt x="1008" y="2684"/>
                    <a:pt x="985" y="2587"/>
                  </a:cubicBezTo>
                  <a:lnTo>
                    <a:pt x="497" y="904"/>
                  </a:lnTo>
                  <a:cubicBezTo>
                    <a:pt x="467" y="814"/>
                    <a:pt x="474" y="716"/>
                    <a:pt x="519" y="633"/>
                  </a:cubicBezTo>
                  <a:cubicBezTo>
                    <a:pt x="572" y="566"/>
                    <a:pt x="640" y="513"/>
                    <a:pt x="715" y="491"/>
                  </a:cubicBezTo>
                  <a:cubicBezTo>
                    <a:pt x="747" y="482"/>
                    <a:pt x="780" y="477"/>
                    <a:pt x="812" y="477"/>
                  </a:cubicBezTo>
                  <a:close/>
                  <a:moveTo>
                    <a:pt x="828" y="0"/>
                  </a:moveTo>
                  <a:cubicBezTo>
                    <a:pt x="748" y="0"/>
                    <a:pt x="667" y="14"/>
                    <a:pt x="587" y="32"/>
                  </a:cubicBezTo>
                  <a:cubicBezTo>
                    <a:pt x="497" y="62"/>
                    <a:pt x="407" y="107"/>
                    <a:pt x="332" y="160"/>
                  </a:cubicBezTo>
                  <a:cubicBezTo>
                    <a:pt x="249" y="220"/>
                    <a:pt x="174" y="295"/>
                    <a:pt x="121" y="378"/>
                  </a:cubicBezTo>
                  <a:cubicBezTo>
                    <a:pt x="69" y="468"/>
                    <a:pt x="31" y="566"/>
                    <a:pt x="16" y="671"/>
                  </a:cubicBezTo>
                  <a:cubicBezTo>
                    <a:pt x="1" y="791"/>
                    <a:pt x="16" y="919"/>
                    <a:pt x="46" y="1031"/>
                  </a:cubicBezTo>
                  <a:lnTo>
                    <a:pt x="534" y="2722"/>
                  </a:lnTo>
                  <a:cubicBezTo>
                    <a:pt x="564" y="2842"/>
                    <a:pt x="625" y="2955"/>
                    <a:pt x="700" y="3045"/>
                  </a:cubicBezTo>
                  <a:cubicBezTo>
                    <a:pt x="767" y="3128"/>
                    <a:pt x="850" y="3188"/>
                    <a:pt x="948" y="3233"/>
                  </a:cubicBezTo>
                  <a:cubicBezTo>
                    <a:pt x="1038" y="3278"/>
                    <a:pt x="1135" y="3301"/>
                    <a:pt x="1233" y="3308"/>
                  </a:cubicBezTo>
                  <a:cubicBezTo>
                    <a:pt x="1256" y="3310"/>
                    <a:pt x="1279" y="3311"/>
                    <a:pt x="1302" y="3311"/>
                  </a:cubicBezTo>
                  <a:cubicBezTo>
                    <a:pt x="1377" y="3311"/>
                    <a:pt x="1452" y="3301"/>
                    <a:pt x="1526" y="3278"/>
                  </a:cubicBezTo>
                  <a:cubicBezTo>
                    <a:pt x="1616" y="3248"/>
                    <a:pt x="1707" y="3203"/>
                    <a:pt x="1789" y="3150"/>
                  </a:cubicBezTo>
                  <a:cubicBezTo>
                    <a:pt x="1864" y="3090"/>
                    <a:pt x="1939" y="3015"/>
                    <a:pt x="1992" y="2932"/>
                  </a:cubicBezTo>
                  <a:cubicBezTo>
                    <a:pt x="2045" y="2842"/>
                    <a:pt x="2082" y="2745"/>
                    <a:pt x="2097" y="2639"/>
                  </a:cubicBezTo>
                  <a:cubicBezTo>
                    <a:pt x="2112" y="2519"/>
                    <a:pt x="2105" y="2391"/>
                    <a:pt x="2067" y="2279"/>
                  </a:cubicBezTo>
                  <a:lnTo>
                    <a:pt x="1579" y="596"/>
                  </a:lnTo>
                  <a:cubicBezTo>
                    <a:pt x="1549" y="475"/>
                    <a:pt x="1489" y="363"/>
                    <a:pt x="1413" y="273"/>
                  </a:cubicBezTo>
                  <a:cubicBezTo>
                    <a:pt x="1346" y="190"/>
                    <a:pt x="1263" y="122"/>
                    <a:pt x="1166" y="77"/>
                  </a:cubicBezTo>
                  <a:cubicBezTo>
                    <a:pt x="1075" y="32"/>
                    <a:pt x="978" y="10"/>
                    <a:pt x="880" y="2"/>
                  </a:cubicBezTo>
                  <a:cubicBezTo>
                    <a:pt x="863" y="1"/>
                    <a:pt x="845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16;p46">
              <a:extLst>
                <a:ext uri="{FF2B5EF4-FFF2-40B4-BE49-F238E27FC236}">
                  <a16:creationId xmlns:a16="http://schemas.microsoft.com/office/drawing/2014/main" id="{EAEEF06D-86B0-5761-6B5F-317B58958E70}"/>
                </a:ext>
              </a:extLst>
            </p:cNvPr>
            <p:cNvSpPr/>
            <p:nvPr/>
          </p:nvSpPr>
          <p:spPr>
            <a:xfrm rot="3607546">
              <a:off x="45801" y="3787511"/>
              <a:ext cx="31465" cy="57343"/>
            </a:xfrm>
            <a:custGeom>
              <a:avLst/>
              <a:gdLst/>
              <a:ahLst/>
              <a:cxnLst/>
              <a:rect l="l" t="t" r="r" b="b"/>
              <a:pathLst>
                <a:path w="1909" h="3479" extrusionOk="0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3"/>
                  </a:lnTo>
                  <a:lnTo>
                    <a:pt x="1113" y="586"/>
                  </a:lnTo>
                  <a:lnTo>
                    <a:pt x="1646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17;p46">
              <a:extLst>
                <a:ext uri="{FF2B5EF4-FFF2-40B4-BE49-F238E27FC236}">
                  <a16:creationId xmlns:a16="http://schemas.microsoft.com/office/drawing/2014/main" id="{136E9EC3-6389-C178-5EAC-8B40077DB612}"/>
                </a:ext>
              </a:extLst>
            </p:cNvPr>
            <p:cNvSpPr/>
            <p:nvPr/>
          </p:nvSpPr>
          <p:spPr>
            <a:xfrm rot="3607546">
              <a:off x="75719" y="3822554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795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76" y="111"/>
                    <a:pt x="294" y="179"/>
                  </a:cubicBezTo>
                  <a:cubicBezTo>
                    <a:pt x="136" y="299"/>
                    <a:pt x="31" y="479"/>
                    <a:pt x="16" y="675"/>
                  </a:cubicBezTo>
                  <a:cubicBezTo>
                    <a:pt x="1" y="780"/>
                    <a:pt x="16" y="885"/>
                    <a:pt x="46" y="983"/>
                  </a:cubicBezTo>
                  <a:lnTo>
                    <a:pt x="549" y="2741"/>
                  </a:lnTo>
                  <a:cubicBezTo>
                    <a:pt x="579" y="2869"/>
                    <a:pt x="639" y="2981"/>
                    <a:pt x="722" y="3079"/>
                  </a:cubicBezTo>
                  <a:cubicBezTo>
                    <a:pt x="857" y="3237"/>
                    <a:pt x="1045" y="3319"/>
                    <a:pt x="1248" y="3319"/>
                  </a:cubicBezTo>
                  <a:cubicBezTo>
                    <a:pt x="1338" y="3312"/>
                    <a:pt x="1428" y="3297"/>
                    <a:pt x="1518" y="3274"/>
                  </a:cubicBezTo>
                  <a:cubicBezTo>
                    <a:pt x="1616" y="3244"/>
                    <a:pt x="1706" y="3199"/>
                    <a:pt x="1789" y="3132"/>
                  </a:cubicBezTo>
                  <a:cubicBezTo>
                    <a:pt x="1864" y="3072"/>
                    <a:pt x="1932" y="2989"/>
                    <a:pt x="1977" y="2906"/>
                  </a:cubicBezTo>
                  <a:cubicBezTo>
                    <a:pt x="2022" y="2816"/>
                    <a:pt x="2052" y="2718"/>
                    <a:pt x="2059" y="2621"/>
                  </a:cubicBezTo>
                  <a:cubicBezTo>
                    <a:pt x="2074" y="2523"/>
                    <a:pt x="2067" y="2418"/>
                    <a:pt x="2037" y="2320"/>
                  </a:cubicBezTo>
                  <a:lnTo>
                    <a:pt x="1977" y="2132"/>
                  </a:lnTo>
                  <a:lnTo>
                    <a:pt x="1518" y="2260"/>
                  </a:lnTo>
                  <a:lnTo>
                    <a:pt x="1564" y="2418"/>
                  </a:lnTo>
                  <a:cubicBezTo>
                    <a:pt x="1586" y="2470"/>
                    <a:pt x="1586" y="2523"/>
                    <a:pt x="1586" y="2583"/>
                  </a:cubicBezTo>
                  <a:cubicBezTo>
                    <a:pt x="1579" y="2621"/>
                    <a:pt x="1564" y="2666"/>
                    <a:pt x="1541" y="2703"/>
                  </a:cubicBezTo>
                  <a:cubicBezTo>
                    <a:pt x="1526" y="2733"/>
                    <a:pt x="1496" y="2756"/>
                    <a:pt x="1466" y="2779"/>
                  </a:cubicBezTo>
                  <a:cubicBezTo>
                    <a:pt x="1436" y="2801"/>
                    <a:pt x="1406" y="2816"/>
                    <a:pt x="1368" y="2824"/>
                  </a:cubicBezTo>
                  <a:cubicBezTo>
                    <a:pt x="1336" y="2835"/>
                    <a:pt x="1303" y="2841"/>
                    <a:pt x="1271" y="2841"/>
                  </a:cubicBezTo>
                  <a:cubicBezTo>
                    <a:pt x="1219" y="2841"/>
                    <a:pt x="1169" y="2826"/>
                    <a:pt x="1128" y="2794"/>
                  </a:cubicBezTo>
                  <a:cubicBezTo>
                    <a:pt x="1060" y="2733"/>
                    <a:pt x="1023" y="2658"/>
                    <a:pt x="1000" y="2576"/>
                  </a:cubicBezTo>
                  <a:lnTo>
                    <a:pt x="527" y="945"/>
                  </a:lnTo>
                  <a:cubicBezTo>
                    <a:pt x="497" y="855"/>
                    <a:pt x="489" y="757"/>
                    <a:pt x="512" y="660"/>
                  </a:cubicBezTo>
                  <a:cubicBezTo>
                    <a:pt x="527" y="585"/>
                    <a:pt x="587" y="524"/>
                    <a:pt x="707" y="494"/>
                  </a:cubicBezTo>
                  <a:cubicBezTo>
                    <a:pt x="733" y="484"/>
                    <a:pt x="760" y="479"/>
                    <a:pt x="788" y="479"/>
                  </a:cubicBezTo>
                  <a:cubicBezTo>
                    <a:pt x="841" y="479"/>
                    <a:pt x="896" y="497"/>
                    <a:pt x="940" y="532"/>
                  </a:cubicBezTo>
                  <a:cubicBezTo>
                    <a:pt x="1008" y="585"/>
                    <a:pt x="1060" y="660"/>
                    <a:pt x="1083" y="742"/>
                  </a:cubicBezTo>
                  <a:lnTo>
                    <a:pt x="1128" y="893"/>
                  </a:lnTo>
                  <a:lnTo>
                    <a:pt x="1586" y="765"/>
                  </a:lnTo>
                  <a:lnTo>
                    <a:pt x="1534" y="585"/>
                  </a:lnTo>
                  <a:cubicBezTo>
                    <a:pt x="1503" y="479"/>
                    <a:pt x="1451" y="382"/>
                    <a:pt x="1391" y="292"/>
                  </a:cubicBezTo>
                  <a:cubicBezTo>
                    <a:pt x="1323" y="209"/>
                    <a:pt x="1248" y="149"/>
                    <a:pt x="1165" y="96"/>
                  </a:cubicBezTo>
                  <a:cubicBezTo>
                    <a:pt x="1075" y="44"/>
                    <a:pt x="978" y="14"/>
                    <a:pt x="880" y="6"/>
                  </a:cubicBezTo>
                  <a:cubicBezTo>
                    <a:pt x="852" y="2"/>
                    <a:pt x="823" y="0"/>
                    <a:pt x="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18;p46">
              <a:extLst>
                <a:ext uri="{FF2B5EF4-FFF2-40B4-BE49-F238E27FC236}">
                  <a16:creationId xmlns:a16="http://schemas.microsoft.com/office/drawing/2014/main" id="{3AF2223E-F4F1-E8BC-6C55-FCCB448244E0}"/>
                </a:ext>
              </a:extLst>
            </p:cNvPr>
            <p:cNvSpPr/>
            <p:nvPr/>
          </p:nvSpPr>
          <p:spPr>
            <a:xfrm rot="3607546">
              <a:off x="93889" y="3845201"/>
              <a:ext cx="42113" cy="56849"/>
            </a:xfrm>
            <a:custGeom>
              <a:avLst/>
              <a:gdLst/>
              <a:ahLst/>
              <a:cxnLst/>
              <a:rect l="l" t="t" r="r" b="b"/>
              <a:pathLst>
                <a:path w="2555" h="3449" extrusionOk="0">
                  <a:moveTo>
                    <a:pt x="1022" y="458"/>
                  </a:moveTo>
                  <a:cubicBezTo>
                    <a:pt x="1082" y="465"/>
                    <a:pt x="1127" y="488"/>
                    <a:pt x="1172" y="526"/>
                  </a:cubicBezTo>
                  <a:cubicBezTo>
                    <a:pt x="1217" y="563"/>
                    <a:pt x="1247" y="608"/>
                    <a:pt x="1270" y="661"/>
                  </a:cubicBezTo>
                  <a:cubicBezTo>
                    <a:pt x="1300" y="728"/>
                    <a:pt x="1330" y="804"/>
                    <a:pt x="1353" y="871"/>
                  </a:cubicBezTo>
                  <a:cubicBezTo>
                    <a:pt x="1368" y="946"/>
                    <a:pt x="1383" y="1014"/>
                    <a:pt x="1398" y="1089"/>
                  </a:cubicBezTo>
                  <a:cubicBezTo>
                    <a:pt x="1405" y="1149"/>
                    <a:pt x="1405" y="1202"/>
                    <a:pt x="1390" y="1262"/>
                  </a:cubicBezTo>
                  <a:cubicBezTo>
                    <a:pt x="1375" y="1307"/>
                    <a:pt x="1345" y="1352"/>
                    <a:pt x="1308" y="1390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64" y="1555"/>
                  </a:lnTo>
                  <a:lnTo>
                    <a:pt x="579" y="556"/>
                  </a:lnTo>
                  <a:lnTo>
                    <a:pt x="812" y="488"/>
                  </a:lnTo>
                  <a:cubicBezTo>
                    <a:pt x="879" y="465"/>
                    <a:pt x="954" y="458"/>
                    <a:pt x="1022" y="458"/>
                  </a:cubicBezTo>
                  <a:close/>
                  <a:moveTo>
                    <a:pt x="1026" y="1"/>
                  </a:moveTo>
                  <a:cubicBezTo>
                    <a:pt x="934" y="1"/>
                    <a:pt x="835" y="15"/>
                    <a:pt x="729" y="45"/>
                  </a:cubicBezTo>
                  <a:lnTo>
                    <a:pt x="0" y="255"/>
                  </a:lnTo>
                  <a:lnTo>
                    <a:pt x="917" y="3448"/>
                  </a:lnTo>
                  <a:lnTo>
                    <a:pt x="1375" y="3313"/>
                  </a:lnTo>
                  <a:lnTo>
                    <a:pt x="977" y="1953"/>
                  </a:lnTo>
                  <a:lnTo>
                    <a:pt x="1255" y="1870"/>
                  </a:lnTo>
                  <a:lnTo>
                    <a:pt x="2074" y="3118"/>
                  </a:lnTo>
                  <a:lnTo>
                    <a:pt x="2555" y="2975"/>
                  </a:lnTo>
                  <a:lnTo>
                    <a:pt x="1646" y="1660"/>
                  </a:lnTo>
                  <a:cubicBezTo>
                    <a:pt x="1758" y="1555"/>
                    <a:pt x="1834" y="1412"/>
                    <a:pt x="1856" y="1254"/>
                  </a:cubicBezTo>
                  <a:cubicBezTo>
                    <a:pt x="1879" y="1082"/>
                    <a:pt x="1856" y="909"/>
                    <a:pt x="1811" y="751"/>
                  </a:cubicBezTo>
                  <a:cubicBezTo>
                    <a:pt x="1666" y="249"/>
                    <a:pt x="1404" y="1"/>
                    <a:pt x="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19;p46">
              <a:extLst>
                <a:ext uri="{FF2B5EF4-FFF2-40B4-BE49-F238E27FC236}">
                  <a16:creationId xmlns:a16="http://schemas.microsoft.com/office/drawing/2014/main" id="{D9EA6EEB-4180-410D-33D7-E7171C2752FE}"/>
                </a:ext>
              </a:extLst>
            </p:cNvPr>
            <p:cNvSpPr/>
            <p:nvPr/>
          </p:nvSpPr>
          <p:spPr>
            <a:xfrm rot="3607546">
              <a:off x="121400" y="3867026"/>
              <a:ext cx="34828" cy="54475"/>
            </a:xfrm>
            <a:custGeom>
              <a:avLst/>
              <a:gdLst/>
              <a:ahLst/>
              <a:cxnLst/>
              <a:rect l="l" t="t" r="r" b="b"/>
              <a:pathLst>
                <a:path w="2113" h="3305" extrusionOk="0">
                  <a:moveTo>
                    <a:pt x="824" y="477"/>
                  </a:moveTo>
                  <a:cubicBezTo>
                    <a:pt x="869" y="477"/>
                    <a:pt x="916" y="486"/>
                    <a:pt x="963" y="507"/>
                  </a:cubicBezTo>
                  <a:cubicBezTo>
                    <a:pt x="1045" y="552"/>
                    <a:pt x="1105" y="627"/>
                    <a:pt x="1120" y="725"/>
                  </a:cubicBezTo>
                  <a:lnTo>
                    <a:pt x="1601" y="2408"/>
                  </a:lnTo>
                  <a:cubicBezTo>
                    <a:pt x="1631" y="2498"/>
                    <a:pt x="1624" y="2596"/>
                    <a:pt x="1579" y="2678"/>
                  </a:cubicBezTo>
                  <a:cubicBezTo>
                    <a:pt x="1534" y="2746"/>
                    <a:pt x="1466" y="2799"/>
                    <a:pt x="1383" y="2821"/>
                  </a:cubicBezTo>
                  <a:cubicBezTo>
                    <a:pt x="1354" y="2830"/>
                    <a:pt x="1322" y="2834"/>
                    <a:pt x="1289" y="2834"/>
                  </a:cubicBezTo>
                  <a:cubicBezTo>
                    <a:pt x="1239" y="2834"/>
                    <a:pt x="1188" y="2824"/>
                    <a:pt x="1143" y="2806"/>
                  </a:cubicBezTo>
                  <a:cubicBezTo>
                    <a:pt x="1060" y="2761"/>
                    <a:pt x="1000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72" y="560"/>
                    <a:pt x="640" y="515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2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3"/>
                    <a:pt x="8" y="920"/>
                    <a:pt x="46" y="1033"/>
                  </a:cubicBezTo>
                  <a:lnTo>
                    <a:pt x="534" y="2716"/>
                  </a:lnTo>
                  <a:cubicBezTo>
                    <a:pt x="564" y="2836"/>
                    <a:pt x="617" y="2949"/>
                    <a:pt x="700" y="3039"/>
                  </a:cubicBezTo>
                  <a:cubicBezTo>
                    <a:pt x="767" y="3122"/>
                    <a:pt x="850" y="3182"/>
                    <a:pt x="948" y="3227"/>
                  </a:cubicBezTo>
                  <a:cubicBezTo>
                    <a:pt x="1038" y="3272"/>
                    <a:pt x="1135" y="3295"/>
                    <a:pt x="1233" y="3302"/>
                  </a:cubicBezTo>
                  <a:cubicBezTo>
                    <a:pt x="1255" y="3304"/>
                    <a:pt x="1276" y="3305"/>
                    <a:pt x="1298" y="3305"/>
                  </a:cubicBezTo>
                  <a:cubicBezTo>
                    <a:pt x="1471" y="3305"/>
                    <a:pt x="1641" y="3251"/>
                    <a:pt x="1782" y="3144"/>
                  </a:cubicBezTo>
                  <a:cubicBezTo>
                    <a:pt x="1864" y="3084"/>
                    <a:pt x="1932" y="3017"/>
                    <a:pt x="1984" y="2926"/>
                  </a:cubicBezTo>
                  <a:cubicBezTo>
                    <a:pt x="2045" y="2836"/>
                    <a:pt x="2082" y="2739"/>
                    <a:pt x="2097" y="2633"/>
                  </a:cubicBezTo>
                  <a:cubicBezTo>
                    <a:pt x="2112" y="2513"/>
                    <a:pt x="2097" y="2393"/>
                    <a:pt x="2067" y="2273"/>
                  </a:cubicBezTo>
                  <a:lnTo>
                    <a:pt x="1579" y="590"/>
                  </a:lnTo>
                  <a:cubicBezTo>
                    <a:pt x="1549" y="469"/>
                    <a:pt x="1489" y="364"/>
                    <a:pt x="1413" y="267"/>
                  </a:cubicBezTo>
                  <a:cubicBezTo>
                    <a:pt x="1346" y="184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20;p46">
              <a:extLst>
                <a:ext uri="{FF2B5EF4-FFF2-40B4-BE49-F238E27FC236}">
                  <a16:creationId xmlns:a16="http://schemas.microsoft.com/office/drawing/2014/main" id="{C9CC2554-8755-B1FF-6BAE-1FC35DB6C45D}"/>
                </a:ext>
              </a:extLst>
            </p:cNvPr>
            <p:cNvSpPr/>
            <p:nvPr/>
          </p:nvSpPr>
          <p:spPr>
            <a:xfrm rot="3607546">
              <a:off x="144357" y="3889065"/>
              <a:ext cx="34317" cy="54591"/>
            </a:xfrm>
            <a:custGeom>
              <a:avLst/>
              <a:gdLst/>
              <a:ahLst/>
              <a:cxnLst/>
              <a:rect l="l" t="t" r="r" b="b"/>
              <a:pathLst>
                <a:path w="2082" h="3312" extrusionOk="0">
                  <a:moveTo>
                    <a:pt x="804" y="0"/>
                  </a:moveTo>
                  <a:cubicBezTo>
                    <a:pt x="730" y="0"/>
                    <a:pt x="656" y="10"/>
                    <a:pt x="586" y="30"/>
                  </a:cubicBezTo>
                  <a:cubicBezTo>
                    <a:pt x="466" y="68"/>
                    <a:pt x="353" y="120"/>
                    <a:pt x="256" y="203"/>
                  </a:cubicBezTo>
                  <a:cubicBezTo>
                    <a:pt x="181" y="271"/>
                    <a:pt x="113" y="361"/>
                    <a:pt x="68" y="459"/>
                  </a:cubicBezTo>
                  <a:cubicBezTo>
                    <a:pt x="30" y="556"/>
                    <a:pt x="8" y="669"/>
                    <a:pt x="8" y="774"/>
                  </a:cubicBezTo>
                  <a:cubicBezTo>
                    <a:pt x="0" y="894"/>
                    <a:pt x="23" y="1015"/>
                    <a:pt x="53" y="1135"/>
                  </a:cubicBezTo>
                  <a:cubicBezTo>
                    <a:pt x="98" y="1308"/>
                    <a:pt x="181" y="1465"/>
                    <a:pt x="301" y="1601"/>
                  </a:cubicBezTo>
                  <a:cubicBezTo>
                    <a:pt x="428" y="1728"/>
                    <a:pt x="601" y="1803"/>
                    <a:pt x="789" y="1811"/>
                  </a:cubicBezTo>
                  <a:lnTo>
                    <a:pt x="1157" y="1848"/>
                  </a:lnTo>
                  <a:cubicBezTo>
                    <a:pt x="1202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1"/>
                  </a:cubicBezTo>
                  <a:cubicBezTo>
                    <a:pt x="1450" y="1969"/>
                    <a:pt x="1473" y="2006"/>
                    <a:pt x="1488" y="2051"/>
                  </a:cubicBezTo>
                  <a:cubicBezTo>
                    <a:pt x="1518" y="2119"/>
                    <a:pt x="1540" y="2187"/>
                    <a:pt x="1555" y="2254"/>
                  </a:cubicBezTo>
                  <a:cubicBezTo>
                    <a:pt x="1578" y="2329"/>
                    <a:pt x="1593" y="2397"/>
                    <a:pt x="1608" y="2457"/>
                  </a:cubicBezTo>
                  <a:cubicBezTo>
                    <a:pt x="1616" y="2510"/>
                    <a:pt x="1616" y="2562"/>
                    <a:pt x="1608" y="2615"/>
                  </a:cubicBezTo>
                  <a:cubicBezTo>
                    <a:pt x="1593" y="2667"/>
                    <a:pt x="1571" y="2705"/>
                    <a:pt x="1533" y="2743"/>
                  </a:cubicBezTo>
                  <a:cubicBezTo>
                    <a:pt x="1488" y="2780"/>
                    <a:pt x="1428" y="2810"/>
                    <a:pt x="1360" y="2825"/>
                  </a:cubicBezTo>
                  <a:cubicBezTo>
                    <a:pt x="1324" y="2840"/>
                    <a:pt x="1285" y="2848"/>
                    <a:pt x="1246" y="2848"/>
                  </a:cubicBezTo>
                  <a:cubicBezTo>
                    <a:pt x="1189" y="2848"/>
                    <a:pt x="1131" y="2831"/>
                    <a:pt x="1082" y="2795"/>
                  </a:cubicBezTo>
                  <a:cubicBezTo>
                    <a:pt x="1015" y="2743"/>
                    <a:pt x="962" y="2675"/>
                    <a:pt x="939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96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706" y="3111"/>
                    <a:pt x="782" y="3171"/>
                    <a:pt x="872" y="3223"/>
                  </a:cubicBezTo>
                  <a:cubicBezTo>
                    <a:pt x="962" y="3269"/>
                    <a:pt x="1060" y="3299"/>
                    <a:pt x="1165" y="3306"/>
                  </a:cubicBezTo>
                  <a:cubicBezTo>
                    <a:pt x="1195" y="3310"/>
                    <a:pt x="1225" y="3312"/>
                    <a:pt x="1254" y="3312"/>
                  </a:cubicBezTo>
                  <a:cubicBezTo>
                    <a:pt x="1334" y="3312"/>
                    <a:pt x="1411" y="3298"/>
                    <a:pt x="1488" y="3276"/>
                  </a:cubicBezTo>
                  <a:cubicBezTo>
                    <a:pt x="1616" y="3246"/>
                    <a:pt x="1736" y="3186"/>
                    <a:pt x="1841" y="3096"/>
                  </a:cubicBezTo>
                  <a:cubicBezTo>
                    <a:pt x="1924" y="3028"/>
                    <a:pt x="1991" y="2938"/>
                    <a:pt x="2029" y="2833"/>
                  </a:cubicBezTo>
                  <a:cubicBezTo>
                    <a:pt x="2066" y="2728"/>
                    <a:pt x="2081" y="2615"/>
                    <a:pt x="2074" y="2502"/>
                  </a:cubicBezTo>
                  <a:cubicBezTo>
                    <a:pt x="2066" y="2367"/>
                    <a:pt x="2044" y="2239"/>
                    <a:pt x="2006" y="2111"/>
                  </a:cubicBezTo>
                  <a:cubicBezTo>
                    <a:pt x="1976" y="2014"/>
                    <a:pt x="1946" y="1909"/>
                    <a:pt x="1901" y="1811"/>
                  </a:cubicBezTo>
                  <a:cubicBezTo>
                    <a:pt x="1864" y="1728"/>
                    <a:pt x="1818" y="1653"/>
                    <a:pt x="1758" y="1586"/>
                  </a:cubicBezTo>
                  <a:cubicBezTo>
                    <a:pt x="1706" y="1525"/>
                    <a:pt x="1638" y="1480"/>
                    <a:pt x="1563" y="1443"/>
                  </a:cubicBezTo>
                  <a:cubicBezTo>
                    <a:pt x="1473" y="1405"/>
                    <a:pt x="1375" y="1383"/>
                    <a:pt x="1285" y="1375"/>
                  </a:cubicBezTo>
                  <a:lnTo>
                    <a:pt x="894" y="1338"/>
                  </a:lnTo>
                  <a:cubicBezTo>
                    <a:pt x="834" y="1338"/>
                    <a:pt x="782" y="1323"/>
                    <a:pt x="729" y="1308"/>
                  </a:cubicBezTo>
                  <a:cubicBezTo>
                    <a:pt x="691" y="1300"/>
                    <a:pt x="661" y="1277"/>
                    <a:pt x="631" y="1247"/>
                  </a:cubicBezTo>
                  <a:cubicBezTo>
                    <a:pt x="601" y="1217"/>
                    <a:pt x="579" y="1187"/>
                    <a:pt x="564" y="1142"/>
                  </a:cubicBezTo>
                  <a:cubicBezTo>
                    <a:pt x="541" y="1097"/>
                    <a:pt x="526" y="1045"/>
                    <a:pt x="511" y="992"/>
                  </a:cubicBezTo>
                  <a:cubicBezTo>
                    <a:pt x="496" y="939"/>
                    <a:pt x="481" y="887"/>
                    <a:pt x="481" y="834"/>
                  </a:cubicBezTo>
                  <a:cubicBezTo>
                    <a:pt x="474" y="782"/>
                    <a:pt x="474" y="737"/>
                    <a:pt x="489" y="691"/>
                  </a:cubicBezTo>
                  <a:cubicBezTo>
                    <a:pt x="504" y="646"/>
                    <a:pt x="526" y="601"/>
                    <a:pt x="556" y="571"/>
                  </a:cubicBezTo>
                  <a:cubicBezTo>
                    <a:pt x="594" y="526"/>
                    <a:pt x="646" y="504"/>
                    <a:pt x="699" y="489"/>
                  </a:cubicBezTo>
                  <a:cubicBezTo>
                    <a:pt x="734" y="475"/>
                    <a:pt x="770" y="468"/>
                    <a:pt x="805" y="468"/>
                  </a:cubicBezTo>
                  <a:cubicBezTo>
                    <a:pt x="869" y="468"/>
                    <a:pt x="931" y="490"/>
                    <a:pt x="984" y="534"/>
                  </a:cubicBezTo>
                  <a:cubicBezTo>
                    <a:pt x="1052" y="594"/>
                    <a:pt x="1105" y="684"/>
                    <a:pt x="1135" y="782"/>
                  </a:cubicBezTo>
                  <a:lnTo>
                    <a:pt x="1165" y="879"/>
                  </a:lnTo>
                  <a:lnTo>
                    <a:pt x="1623" y="752"/>
                  </a:lnTo>
                  <a:lnTo>
                    <a:pt x="1555" y="534"/>
                  </a:lnTo>
                  <a:cubicBezTo>
                    <a:pt x="1525" y="443"/>
                    <a:pt x="1480" y="361"/>
                    <a:pt x="1420" y="286"/>
                  </a:cubicBezTo>
                  <a:cubicBezTo>
                    <a:pt x="1360" y="211"/>
                    <a:pt x="1285" y="143"/>
                    <a:pt x="1202" y="98"/>
                  </a:cubicBezTo>
                  <a:cubicBezTo>
                    <a:pt x="1112" y="45"/>
                    <a:pt x="1015" y="15"/>
                    <a:pt x="917" y="8"/>
                  </a:cubicBezTo>
                  <a:cubicBezTo>
                    <a:pt x="879" y="3"/>
                    <a:pt x="842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21;p46">
              <a:extLst>
                <a:ext uri="{FF2B5EF4-FFF2-40B4-BE49-F238E27FC236}">
                  <a16:creationId xmlns:a16="http://schemas.microsoft.com/office/drawing/2014/main" id="{B25A35C6-993B-7C20-BA57-396D7AEC83C3}"/>
                </a:ext>
              </a:extLst>
            </p:cNvPr>
            <p:cNvSpPr/>
            <p:nvPr/>
          </p:nvSpPr>
          <p:spPr>
            <a:xfrm rot="3607546">
              <a:off x="166606" y="3910491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808" y="1"/>
                  </a:moveTo>
                  <a:cubicBezTo>
                    <a:pt x="732" y="1"/>
                    <a:pt x="655" y="12"/>
                    <a:pt x="579" y="37"/>
                  </a:cubicBezTo>
                  <a:cubicBezTo>
                    <a:pt x="459" y="67"/>
                    <a:pt x="346" y="127"/>
                    <a:pt x="256" y="202"/>
                  </a:cubicBezTo>
                  <a:cubicBezTo>
                    <a:pt x="173" y="277"/>
                    <a:pt x="106" y="360"/>
                    <a:pt x="68" y="458"/>
                  </a:cubicBezTo>
                  <a:cubicBezTo>
                    <a:pt x="23" y="563"/>
                    <a:pt x="0" y="668"/>
                    <a:pt x="0" y="781"/>
                  </a:cubicBezTo>
                  <a:cubicBezTo>
                    <a:pt x="0" y="901"/>
                    <a:pt x="15" y="1021"/>
                    <a:pt x="53" y="1134"/>
                  </a:cubicBezTo>
                  <a:cubicBezTo>
                    <a:pt x="91" y="1307"/>
                    <a:pt x="181" y="1464"/>
                    <a:pt x="293" y="1600"/>
                  </a:cubicBezTo>
                  <a:cubicBezTo>
                    <a:pt x="429" y="1727"/>
                    <a:pt x="602" y="1802"/>
                    <a:pt x="782" y="1810"/>
                  </a:cubicBezTo>
                  <a:lnTo>
                    <a:pt x="1150" y="1848"/>
                  </a:lnTo>
                  <a:cubicBezTo>
                    <a:pt x="1203" y="1855"/>
                    <a:pt x="1255" y="1863"/>
                    <a:pt x="1308" y="1878"/>
                  </a:cubicBezTo>
                  <a:cubicBezTo>
                    <a:pt x="1345" y="1885"/>
                    <a:pt x="1375" y="1908"/>
                    <a:pt x="1413" y="1930"/>
                  </a:cubicBezTo>
                  <a:cubicBezTo>
                    <a:pt x="1443" y="1968"/>
                    <a:pt x="1466" y="2013"/>
                    <a:pt x="1488" y="2050"/>
                  </a:cubicBezTo>
                  <a:cubicBezTo>
                    <a:pt x="1511" y="2118"/>
                    <a:pt x="1533" y="2186"/>
                    <a:pt x="1556" y="2253"/>
                  </a:cubicBezTo>
                  <a:cubicBezTo>
                    <a:pt x="1571" y="2328"/>
                    <a:pt x="1593" y="2396"/>
                    <a:pt x="1601" y="2456"/>
                  </a:cubicBezTo>
                  <a:cubicBezTo>
                    <a:pt x="1616" y="2509"/>
                    <a:pt x="1616" y="2569"/>
                    <a:pt x="1601" y="2621"/>
                  </a:cubicBezTo>
                  <a:cubicBezTo>
                    <a:pt x="1593" y="2667"/>
                    <a:pt x="1563" y="2712"/>
                    <a:pt x="1533" y="2742"/>
                  </a:cubicBezTo>
                  <a:cubicBezTo>
                    <a:pt x="1481" y="2787"/>
                    <a:pt x="1420" y="2809"/>
                    <a:pt x="1360" y="2824"/>
                  </a:cubicBezTo>
                  <a:cubicBezTo>
                    <a:pt x="1320" y="2840"/>
                    <a:pt x="1278" y="2848"/>
                    <a:pt x="1237" y="2848"/>
                  </a:cubicBezTo>
                  <a:cubicBezTo>
                    <a:pt x="1179" y="2848"/>
                    <a:pt x="1123" y="2832"/>
                    <a:pt x="1075" y="2802"/>
                  </a:cubicBezTo>
                  <a:cubicBezTo>
                    <a:pt x="1007" y="2749"/>
                    <a:pt x="955" y="2674"/>
                    <a:pt x="932" y="2591"/>
                  </a:cubicBezTo>
                  <a:lnTo>
                    <a:pt x="895" y="2449"/>
                  </a:lnTo>
                  <a:lnTo>
                    <a:pt x="436" y="2584"/>
                  </a:lnTo>
                  <a:lnTo>
                    <a:pt x="489" y="2749"/>
                  </a:lnTo>
                  <a:cubicBezTo>
                    <a:pt x="541" y="2952"/>
                    <a:pt x="684" y="3125"/>
                    <a:pt x="864" y="3230"/>
                  </a:cubicBezTo>
                  <a:cubicBezTo>
                    <a:pt x="955" y="3275"/>
                    <a:pt x="1060" y="3305"/>
                    <a:pt x="1157" y="3313"/>
                  </a:cubicBezTo>
                  <a:cubicBezTo>
                    <a:pt x="1193" y="3317"/>
                    <a:pt x="1228" y="3320"/>
                    <a:pt x="1263" y="3320"/>
                  </a:cubicBezTo>
                  <a:cubicBezTo>
                    <a:pt x="1338" y="3320"/>
                    <a:pt x="1411" y="3308"/>
                    <a:pt x="1488" y="3283"/>
                  </a:cubicBezTo>
                  <a:cubicBezTo>
                    <a:pt x="1616" y="3253"/>
                    <a:pt x="1736" y="3192"/>
                    <a:pt x="1834" y="3102"/>
                  </a:cubicBezTo>
                  <a:cubicBezTo>
                    <a:pt x="1916" y="3035"/>
                    <a:pt x="1984" y="2945"/>
                    <a:pt x="2022" y="2839"/>
                  </a:cubicBezTo>
                  <a:cubicBezTo>
                    <a:pt x="2059" y="2734"/>
                    <a:pt x="2082" y="2621"/>
                    <a:pt x="2074" y="2509"/>
                  </a:cubicBezTo>
                  <a:cubicBezTo>
                    <a:pt x="2059" y="2373"/>
                    <a:pt x="2037" y="2246"/>
                    <a:pt x="2007" y="2118"/>
                  </a:cubicBezTo>
                  <a:cubicBezTo>
                    <a:pt x="1976" y="2020"/>
                    <a:pt x="1939" y="1915"/>
                    <a:pt x="1894" y="1818"/>
                  </a:cubicBezTo>
                  <a:cubicBezTo>
                    <a:pt x="1864" y="1735"/>
                    <a:pt x="1811" y="1660"/>
                    <a:pt x="1759" y="1592"/>
                  </a:cubicBezTo>
                  <a:cubicBezTo>
                    <a:pt x="1698" y="1532"/>
                    <a:pt x="1631" y="1487"/>
                    <a:pt x="1556" y="1449"/>
                  </a:cubicBezTo>
                  <a:cubicBezTo>
                    <a:pt x="1466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74" y="1329"/>
                    <a:pt x="722" y="1314"/>
                  </a:cubicBezTo>
                  <a:cubicBezTo>
                    <a:pt x="684" y="1307"/>
                    <a:pt x="647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19" y="1059"/>
                    <a:pt x="504" y="999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66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86" y="540"/>
                    <a:pt x="639" y="510"/>
                    <a:pt x="692" y="495"/>
                  </a:cubicBezTo>
                  <a:cubicBezTo>
                    <a:pt x="727" y="482"/>
                    <a:pt x="762" y="475"/>
                    <a:pt x="798" y="475"/>
                  </a:cubicBezTo>
                  <a:cubicBezTo>
                    <a:pt x="862" y="475"/>
                    <a:pt x="924" y="497"/>
                    <a:pt x="977" y="540"/>
                  </a:cubicBezTo>
                  <a:cubicBezTo>
                    <a:pt x="1052" y="608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50"/>
                    <a:pt x="1481" y="367"/>
                    <a:pt x="1420" y="292"/>
                  </a:cubicBezTo>
                  <a:cubicBezTo>
                    <a:pt x="1360" y="217"/>
                    <a:pt x="1285" y="150"/>
                    <a:pt x="1195" y="104"/>
                  </a:cubicBezTo>
                  <a:cubicBezTo>
                    <a:pt x="1075" y="37"/>
                    <a:pt x="943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22;p46">
              <a:extLst>
                <a:ext uri="{FF2B5EF4-FFF2-40B4-BE49-F238E27FC236}">
                  <a16:creationId xmlns:a16="http://schemas.microsoft.com/office/drawing/2014/main" id="{EB64E9FC-3F6B-FF3D-9010-BA614D4F80AC}"/>
                </a:ext>
              </a:extLst>
            </p:cNvPr>
            <p:cNvSpPr/>
            <p:nvPr/>
          </p:nvSpPr>
          <p:spPr>
            <a:xfrm rot="3607546">
              <a:off x="228810" y="3970556"/>
              <a:ext cx="34202" cy="54706"/>
            </a:xfrm>
            <a:custGeom>
              <a:avLst/>
              <a:gdLst/>
              <a:ahLst/>
              <a:cxnLst/>
              <a:rect l="l" t="t" r="r" b="b"/>
              <a:pathLst>
                <a:path w="2075" h="3319" extrusionOk="0">
                  <a:moveTo>
                    <a:pt x="806" y="0"/>
                  </a:moveTo>
                  <a:cubicBezTo>
                    <a:pt x="726" y="0"/>
                    <a:pt x="647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4" y="484"/>
                    <a:pt x="23" y="582"/>
                    <a:pt x="16" y="679"/>
                  </a:cubicBezTo>
                  <a:cubicBezTo>
                    <a:pt x="1" y="785"/>
                    <a:pt x="16" y="890"/>
                    <a:pt x="46" y="987"/>
                  </a:cubicBezTo>
                  <a:lnTo>
                    <a:pt x="549" y="2746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66"/>
                    <a:pt x="872" y="3226"/>
                    <a:pt x="970" y="3264"/>
                  </a:cubicBezTo>
                  <a:cubicBezTo>
                    <a:pt x="1042" y="3297"/>
                    <a:pt x="1126" y="3318"/>
                    <a:pt x="1210" y="3318"/>
                  </a:cubicBezTo>
                  <a:cubicBezTo>
                    <a:pt x="1223" y="3318"/>
                    <a:pt x="1236" y="3318"/>
                    <a:pt x="1248" y="3317"/>
                  </a:cubicBezTo>
                  <a:cubicBezTo>
                    <a:pt x="1338" y="3317"/>
                    <a:pt x="1428" y="3302"/>
                    <a:pt x="1519" y="3279"/>
                  </a:cubicBezTo>
                  <a:cubicBezTo>
                    <a:pt x="1616" y="3249"/>
                    <a:pt x="1706" y="3204"/>
                    <a:pt x="1789" y="3136"/>
                  </a:cubicBezTo>
                  <a:cubicBezTo>
                    <a:pt x="1864" y="3069"/>
                    <a:pt x="1924" y="2994"/>
                    <a:pt x="1977" y="2911"/>
                  </a:cubicBezTo>
                  <a:cubicBezTo>
                    <a:pt x="2022" y="2821"/>
                    <a:pt x="2052" y="2723"/>
                    <a:pt x="2060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37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79" y="2475"/>
                    <a:pt x="1586" y="2528"/>
                    <a:pt x="1579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19" y="2738"/>
                    <a:pt x="1489" y="2761"/>
                    <a:pt x="1459" y="2783"/>
                  </a:cubicBezTo>
                  <a:cubicBezTo>
                    <a:pt x="1428" y="2806"/>
                    <a:pt x="1398" y="2821"/>
                    <a:pt x="1368" y="2828"/>
                  </a:cubicBezTo>
                  <a:cubicBezTo>
                    <a:pt x="1337" y="2840"/>
                    <a:pt x="1302" y="2846"/>
                    <a:pt x="1269" y="2846"/>
                  </a:cubicBezTo>
                  <a:cubicBezTo>
                    <a:pt x="1215" y="2846"/>
                    <a:pt x="1162" y="2830"/>
                    <a:pt x="1120" y="2798"/>
                  </a:cubicBezTo>
                  <a:cubicBezTo>
                    <a:pt x="1060" y="2738"/>
                    <a:pt x="1015" y="2663"/>
                    <a:pt x="993" y="2580"/>
                  </a:cubicBezTo>
                  <a:lnTo>
                    <a:pt x="527" y="950"/>
                  </a:lnTo>
                  <a:cubicBezTo>
                    <a:pt x="497" y="860"/>
                    <a:pt x="489" y="762"/>
                    <a:pt x="504" y="664"/>
                  </a:cubicBezTo>
                  <a:cubicBezTo>
                    <a:pt x="519" y="589"/>
                    <a:pt x="587" y="529"/>
                    <a:pt x="700" y="499"/>
                  </a:cubicBezTo>
                  <a:cubicBezTo>
                    <a:pt x="728" y="489"/>
                    <a:pt x="756" y="484"/>
                    <a:pt x="784" y="484"/>
                  </a:cubicBezTo>
                  <a:cubicBezTo>
                    <a:pt x="837" y="484"/>
                    <a:pt x="888" y="502"/>
                    <a:pt x="933" y="537"/>
                  </a:cubicBezTo>
                  <a:cubicBezTo>
                    <a:pt x="1008" y="589"/>
                    <a:pt x="1053" y="664"/>
                    <a:pt x="1075" y="747"/>
                  </a:cubicBezTo>
                  <a:lnTo>
                    <a:pt x="1120" y="897"/>
                  </a:lnTo>
                  <a:lnTo>
                    <a:pt x="1579" y="770"/>
                  </a:lnTo>
                  <a:lnTo>
                    <a:pt x="1526" y="589"/>
                  </a:lnTo>
                  <a:cubicBezTo>
                    <a:pt x="1496" y="484"/>
                    <a:pt x="1451" y="386"/>
                    <a:pt x="1383" y="296"/>
                  </a:cubicBezTo>
                  <a:cubicBezTo>
                    <a:pt x="1323" y="214"/>
                    <a:pt x="1248" y="146"/>
                    <a:pt x="1158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0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23;p46">
              <a:extLst>
                <a:ext uri="{FF2B5EF4-FFF2-40B4-BE49-F238E27FC236}">
                  <a16:creationId xmlns:a16="http://schemas.microsoft.com/office/drawing/2014/main" id="{B9CDFA4C-314F-B866-1E7B-CD1AECE0527C}"/>
                </a:ext>
              </a:extLst>
            </p:cNvPr>
            <p:cNvSpPr/>
            <p:nvPr/>
          </p:nvSpPr>
          <p:spPr>
            <a:xfrm rot="3607546">
              <a:off x="246889" y="3993167"/>
              <a:ext cx="42245" cy="56783"/>
            </a:xfrm>
            <a:custGeom>
              <a:avLst/>
              <a:gdLst/>
              <a:ahLst/>
              <a:cxnLst/>
              <a:rect l="l" t="t" r="r" b="b"/>
              <a:pathLst>
                <a:path w="2563" h="3445" extrusionOk="0">
                  <a:moveTo>
                    <a:pt x="1030" y="462"/>
                  </a:moveTo>
                  <a:cubicBezTo>
                    <a:pt x="1083" y="469"/>
                    <a:pt x="1135" y="492"/>
                    <a:pt x="1181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1" y="800"/>
                    <a:pt x="1353" y="875"/>
                  </a:cubicBezTo>
                  <a:cubicBezTo>
                    <a:pt x="1376" y="942"/>
                    <a:pt x="1391" y="1018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2"/>
                    <a:pt x="1030" y="462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44"/>
                  </a:lnTo>
                  <a:lnTo>
                    <a:pt x="1383" y="3317"/>
                  </a:lnTo>
                  <a:lnTo>
                    <a:pt x="993" y="1957"/>
                  </a:lnTo>
                  <a:lnTo>
                    <a:pt x="1263" y="1874"/>
                  </a:lnTo>
                  <a:lnTo>
                    <a:pt x="2075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24;p46">
              <a:extLst>
                <a:ext uri="{FF2B5EF4-FFF2-40B4-BE49-F238E27FC236}">
                  <a16:creationId xmlns:a16="http://schemas.microsoft.com/office/drawing/2014/main" id="{23DE4B3E-D8CC-12CE-9BF8-3EAEF07A161D}"/>
                </a:ext>
              </a:extLst>
            </p:cNvPr>
            <p:cNvSpPr/>
            <p:nvPr/>
          </p:nvSpPr>
          <p:spPr>
            <a:xfrm rot="3607546">
              <a:off x="274209" y="4008903"/>
              <a:ext cx="22680" cy="54871"/>
            </a:xfrm>
            <a:custGeom>
              <a:avLst/>
              <a:gdLst/>
              <a:ahLst/>
              <a:cxnLst/>
              <a:rect l="l" t="t" r="r" b="b"/>
              <a:pathLst>
                <a:path w="1376" h="3329" extrusionOk="0">
                  <a:moveTo>
                    <a:pt x="459" y="1"/>
                  </a:moveTo>
                  <a:lnTo>
                    <a:pt x="1" y="136"/>
                  </a:lnTo>
                  <a:lnTo>
                    <a:pt x="925" y="3329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25;p46">
              <a:extLst>
                <a:ext uri="{FF2B5EF4-FFF2-40B4-BE49-F238E27FC236}">
                  <a16:creationId xmlns:a16="http://schemas.microsoft.com/office/drawing/2014/main" id="{8E3EADA0-74D4-CF1D-B042-83C2926D3022}"/>
                </a:ext>
              </a:extLst>
            </p:cNvPr>
            <p:cNvSpPr/>
            <p:nvPr/>
          </p:nvSpPr>
          <p:spPr>
            <a:xfrm rot="3607546">
              <a:off x="281785" y="4025180"/>
              <a:ext cx="49069" cy="62305"/>
            </a:xfrm>
            <a:custGeom>
              <a:avLst/>
              <a:gdLst/>
              <a:ahLst/>
              <a:cxnLst/>
              <a:rect l="l" t="t" r="r" b="b"/>
              <a:pathLst>
                <a:path w="2977" h="3780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87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26;p46">
              <a:extLst>
                <a:ext uri="{FF2B5EF4-FFF2-40B4-BE49-F238E27FC236}">
                  <a16:creationId xmlns:a16="http://schemas.microsoft.com/office/drawing/2014/main" id="{D8F0C248-26F9-8DBD-F24A-5A9156E2945C}"/>
                </a:ext>
              </a:extLst>
            </p:cNvPr>
            <p:cNvSpPr/>
            <p:nvPr/>
          </p:nvSpPr>
          <p:spPr>
            <a:xfrm rot="3607546">
              <a:off x="313668" y="4052127"/>
              <a:ext cx="37548" cy="59091"/>
            </a:xfrm>
            <a:custGeom>
              <a:avLst/>
              <a:gdLst/>
              <a:ahLst/>
              <a:cxnLst/>
              <a:rect l="l" t="t" r="r" b="b"/>
              <a:pathLst>
                <a:path w="2278" h="3585" extrusionOk="0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77" y="3194"/>
                  </a:lnTo>
                  <a:lnTo>
                    <a:pt x="2150" y="2736"/>
                  </a:lnTo>
                  <a:lnTo>
                    <a:pt x="1240" y="2999"/>
                  </a:lnTo>
                  <a:lnTo>
                    <a:pt x="970" y="2060"/>
                  </a:lnTo>
                  <a:lnTo>
                    <a:pt x="1759" y="1827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27;p46">
              <a:extLst>
                <a:ext uri="{FF2B5EF4-FFF2-40B4-BE49-F238E27FC236}">
                  <a16:creationId xmlns:a16="http://schemas.microsoft.com/office/drawing/2014/main" id="{C79E0B96-7405-AF93-47AC-113F029EAB55}"/>
                </a:ext>
              </a:extLst>
            </p:cNvPr>
            <p:cNvSpPr/>
            <p:nvPr/>
          </p:nvSpPr>
          <p:spPr>
            <a:xfrm rot="3607546">
              <a:off x="345755" y="4083821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02" y="0"/>
                  </a:moveTo>
                  <a:cubicBezTo>
                    <a:pt x="729" y="0"/>
                    <a:pt x="654" y="10"/>
                    <a:pt x="579" y="30"/>
                  </a:cubicBezTo>
                  <a:cubicBezTo>
                    <a:pt x="459" y="60"/>
                    <a:pt x="353" y="121"/>
                    <a:pt x="256" y="203"/>
                  </a:cubicBezTo>
                  <a:cubicBezTo>
                    <a:pt x="173" y="271"/>
                    <a:pt x="113" y="361"/>
                    <a:pt x="68" y="459"/>
                  </a:cubicBezTo>
                  <a:cubicBezTo>
                    <a:pt x="23" y="556"/>
                    <a:pt x="8" y="669"/>
                    <a:pt x="8" y="774"/>
                  </a:cubicBezTo>
                  <a:cubicBezTo>
                    <a:pt x="0" y="894"/>
                    <a:pt x="15" y="1015"/>
                    <a:pt x="53" y="1127"/>
                  </a:cubicBezTo>
                  <a:cubicBezTo>
                    <a:pt x="98" y="1300"/>
                    <a:pt x="181" y="1465"/>
                    <a:pt x="301" y="1601"/>
                  </a:cubicBezTo>
                  <a:cubicBezTo>
                    <a:pt x="429" y="1728"/>
                    <a:pt x="601" y="1796"/>
                    <a:pt x="789" y="1804"/>
                  </a:cubicBezTo>
                  <a:lnTo>
                    <a:pt x="1150" y="1849"/>
                  </a:lnTo>
                  <a:cubicBezTo>
                    <a:pt x="1203" y="1849"/>
                    <a:pt x="1255" y="1864"/>
                    <a:pt x="1308" y="1871"/>
                  </a:cubicBezTo>
                  <a:cubicBezTo>
                    <a:pt x="1345" y="1886"/>
                    <a:pt x="1383" y="1901"/>
                    <a:pt x="1413" y="1931"/>
                  </a:cubicBezTo>
                  <a:cubicBezTo>
                    <a:pt x="1443" y="1961"/>
                    <a:pt x="1473" y="2006"/>
                    <a:pt x="1488" y="2051"/>
                  </a:cubicBezTo>
                  <a:cubicBezTo>
                    <a:pt x="1511" y="2104"/>
                    <a:pt x="1533" y="2172"/>
                    <a:pt x="1556" y="2254"/>
                  </a:cubicBezTo>
                  <a:cubicBezTo>
                    <a:pt x="1578" y="2322"/>
                    <a:pt x="1593" y="2390"/>
                    <a:pt x="1601" y="2457"/>
                  </a:cubicBezTo>
                  <a:cubicBezTo>
                    <a:pt x="1616" y="2510"/>
                    <a:pt x="1616" y="2562"/>
                    <a:pt x="1601" y="2615"/>
                  </a:cubicBezTo>
                  <a:cubicBezTo>
                    <a:pt x="1593" y="2660"/>
                    <a:pt x="1571" y="2705"/>
                    <a:pt x="1533" y="2735"/>
                  </a:cubicBezTo>
                  <a:cubicBezTo>
                    <a:pt x="1481" y="2780"/>
                    <a:pt x="1420" y="2810"/>
                    <a:pt x="1360" y="2825"/>
                  </a:cubicBezTo>
                  <a:cubicBezTo>
                    <a:pt x="1326" y="2840"/>
                    <a:pt x="1290" y="2846"/>
                    <a:pt x="1254" y="2846"/>
                  </a:cubicBezTo>
                  <a:cubicBezTo>
                    <a:pt x="1194" y="2846"/>
                    <a:pt x="1134" y="2828"/>
                    <a:pt x="1082" y="2795"/>
                  </a:cubicBezTo>
                  <a:cubicBezTo>
                    <a:pt x="1015" y="2743"/>
                    <a:pt x="962" y="2668"/>
                    <a:pt x="940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89" y="2750"/>
                  </a:lnTo>
                  <a:cubicBezTo>
                    <a:pt x="519" y="2848"/>
                    <a:pt x="571" y="2946"/>
                    <a:pt x="639" y="3028"/>
                  </a:cubicBezTo>
                  <a:cubicBezTo>
                    <a:pt x="767" y="3193"/>
                    <a:pt x="955" y="3291"/>
                    <a:pt x="1165" y="3314"/>
                  </a:cubicBezTo>
                  <a:cubicBezTo>
                    <a:pt x="1190" y="3315"/>
                    <a:pt x="1215" y="3316"/>
                    <a:pt x="1240" y="3316"/>
                  </a:cubicBezTo>
                  <a:cubicBezTo>
                    <a:pt x="1323" y="3316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40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0"/>
                    <a:pt x="1563" y="1450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15"/>
                  </a:cubicBezTo>
                  <a:cubicBezTo>
                    <a:pt x="692" y="1300"/>
                    <a:pt x="654" y="1278"/>
                    <a:pt x="624" y="1255"/>
                  </a:cubicBezTo>
                  <a:cubicBezTo>
                    <a:pt x="594" y="1225"/>
                    <a:pt x="571" y="1187"/>
                    <a:pt x="556" y="1150"/>
                  </a:cubicBezTo>
                  <a:cubicBezTo>
                    <a:pt x="541" y="1097"/>
                    <a:pt x="519" y="1045"/>
                    <a:pt x="504" y="992"/>
                  </a:cubicBezTo>
                  <a:cubicBezTo>
                    <a:pt x="489" y="939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6"/>
                    <a:pt x="519" y="609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29" y="476"/>
                    <a:pt x="762" y="470"/>
                    <a:pt x="795" y="470"/>
                  </a:cubicBezTo>
                  <a:cubicBezTo>
                    <a:pt x="860" y="470"/>
                    <a:pt x="927" y="494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9"/>
                  </a:lnTo>
                  <a:lnTo>
                    <a:pt x="1556" y="534"/>
                  </a:lnTo>
                  <a:cubicBezTo>
                    <a:pt x="1526" y="444"/>
                    <a:pt x="1481" y="361"/>
                    <a:pt x="1420" y="286"/>
                  </a:cubicBezTo>
                  <a:cubicBezTo>
                    <a:pt x="1360" y="211"/>
                    <a:pt x="1285" y="143"/>
                    <a:pt x="1203" y="98"/>
                  </a:cubicBezTo>
                  <a:cubicBezTo>
                    <a:pt x="1112" y="45"/>
                    <a:pt x="1015" y="15"/>
                    <a:pt x="909" y="8"/>
                  </a:cubicBezTo>
                  <a:cubicBezTo>
                    <a:pt x="874" y="3"/>
                    <a:pt x="839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28;p46">
              <a:extLst>
                <a:ext uri="{FF2B5EF4-FFF2-40B4-BE49-F238E27FC236}">
                  <a16:creationId xmlns:a16="http://schemas.microsoft.com/office/drawing/2014/main" id="{D3029868-5218-778A-98CE-CBA256C7BBC1}"/>
                </a:ext>
              </a:extLst>
            </p:cNvPr>
            <p:cNvSpPr/>
            <p:nvPr/>
          </p:nvSpPr>
          <p:spPr>
            <a:xfrm rot="3607546">
              <a:off x="367980" y="4105156"/>
              <a:ext cx="34185" cy="54673"/>
            </a:xfrm>
            <a:custGeom>
              <a:avLst/>
              <a:gdLst/>
              <a:ahLst/>
              <a:cxnLst/>
              <a:rect l="l" t="t" r="r" b="b"/>
              <a:pathLst>
                <a:path w="2074" h="3317" extrusionOk="0">
                  <a:moveTo>
                    <a:pt x="805" y="0"/>
                  </a:moveTo>
                  <a:cubicBezTo>
                    <a:pt x="725" y="0"/>
                    <a:pt x="646" y="10"/>
                    <a:pt x="571" y="33"/>
                  </a:cubicBezTo>
                  <a:cubicBezTo>
                    <a:pt x="466" y="63"/>
                    <a:pt x="368" y="108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1"/>
                    <a:pt x="15" y="672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8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13"/>
                    <a:pt x="2059" y="2723"/>
                    <a:pt x="2066" y="2625"/>
                  </a:cubicBezTo>
                  <a:cubicBezTo>
                    <a:pt x="2074" y="2520"/>
                    <a:pt x="2066" y="2422"/>
                    <a:pt x="2044" y="2325"/>
                  </a:cubicBezTo>
                  <a:lnTo>
                    <a:pt x="1976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85" y="2475"/>
                    <a:pt x="1585" y="2527"/>
                    <a:pt x="1585" y="2587"/>
                  </a:cubicBezTo>
                  <a:cubicBezTo>
                    <a:pt x="1578" y="2625"/>
                    <a:pt x="1563" y="2670"/>
                    <a:pt x="1540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68" y="2828"/>
                  </a:cubicBezTo>
                  <a:cubicBezTo>
                    <a:pt x="1337" y="2839"/>
                    <a:pt x="1305" y="2845"/>
                    <a:pt x="1274" y="2845"/>
                  </a:cubicBezTo>
                  <a:cubicBezTo>
                    <a:pt x="1221" y="2845"/>
                    <a:pt x="1170" y="2828"/>
                    <a:pt x="1127" y="2790"/>
                  </a:cubicBezTo>
                  <a:cubicBezTo>
                    <a:pt x="1059" y="2738"/>
                    <a:pt x="1022" y="2663"/>
                    <a:pt x="999" y="2580"/>
                  </a:cubicBezTo>
                  <a:lnTo>
                    <a:pt x="526" y="950"/>
                  </a:lnTo>
                  <a:cubicBezTo>
                    <a:pt x="496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8"/>
                    <a:pt x="760" y="483"/>
                    <a:pt x="787" y="483"/>
                  </a:cubicBezTo>
                  <a:cubicBezTo>
                    <a:pt x="841" y="483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2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22" y="213"/>
                    <a:pt x="1247" y="146"/>
                    <a:pt x="1165" y="101"/>
                  </a:cubicBezTo>
                  <a:cubicBezTo>
                    <a:pt x="1074" y="48"/>
                    <a:pt x="977" y="18"/>
                    <a:pt x="879" y="3"/>
                  </a:cubicBezTo>
                  <a:cubicBezTo>
                    <a:pt x="854" y="1"/>
                    <a:pt x="829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29;p46">
              <a:extLst>
                <a:ext uri="{FF2B5EF4-FFF2-40B4-BE49-F238E27FC236}">
                  <a16:creationId xmlns:a16="http://schemas.microsoft.com/office/drawing/2014/main" id="{254538BB-11B7-34C4-BC97-F129506B640F}"/>
                </a:ext>
              </a:extLst>
            </p:cNvPr>
            <p:cNvSpPr/>
            <p:nvPr/>
          </p:nvSpPr>
          <p:spPr>
            <a:xfrm rot="3607546">
              <a:off x="388148" y="4124208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0" y="1"/>
                  </a:moveTo>
                  <a:lnTo>
                    <a:pt x="1" y="391"/>
                  </a:lnTo>
                  <a:lnTo>
                    <a:pt x="925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30;p46">
              <a:extLst>
                <a:ext uri="{FF2B5EF4-FFF2-40B4-BE49-F238E27FC236}">
                  <a16:creationId xmlns:a16="http://schemas.microsoft.com/office/drawing/2014/main" id="{2DF65B4E-A229-938E-AC3F-E09386C8B6D1}"/>
                </a:ext>
              </a:extLst>
            </p:cNvPr>
            <p:cNvSpPr/>
            <p:nvPr/>
          </p:nvSpPr>
          <p:spPr>
            <a:xfrm rot="3607546">
              <a:off x="407582" y="414430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36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18" y="3652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31;p46">
              <a:extLst>
                <a:ext uri="{FF2B5EF4-FFF2-40B4-BE49-F238E27FC236}">
                  <a16:creationId xmlns:a16="http://schemas.microsoft.com/office/drawing/2014/main" id="{B96BBFB8-04D7-8D0F-308B-AC3190695CBE}"/>
                </a:ext>
              </a:extLst>
            </p:cNvPr>
            <p:cNvSpPr/>
            <p:nvPr/>
          </p:nvSpPr>
          <p:spPr>
            <a:xfrm rot="3607546">
              <a:off x="432666" y="4167103"/>
              <a:ext cx="37531" cy="59206"/>
            </a:xfrm>
            <a:custGeom>
              <a:avLst/>
              <a:gdLst/>
              <a:ahLst/>
              <a:cxnLst/>
              <a:rect l="l" t="t" r="r" b="b"/>
              <a:pathLst>
                <a:path w="2277" h="3592" extrusionOk="0">
                  <a:moveTo>
                    <a:pt x="1360" y="0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3006"/>
                  </a:lnTo>
                  <a:lnTo>
                    <a:pt x="969" y="2067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32;p46">
              <a:extLst>
                <a:ext uri="{FF2B5EF4-FFF2-40B4-BE49-F238E27FC236}">
                  <a16:creationId xmlns:a16="http://schemas.microsoft.com/office/drawing/2014/main" id="{EAD1273A-2562-26F5-A62C-00FD6E84B130}"/>
                </a:ext>
              </a:extLst>
            </p:cNvPr>
            <p:cNvSpPr/>
            <p:nvPr/>
          </p:nvSpPr>
          <p:spPr>
            <a:xfrm rot="3607546">
              <a:off x="210818" y="3965120"/>
              <a:ext cx="9972" cy="8241"/>
            </a:xfrm>
            <a:custGeom>
              <a:avLst/>
              <a:gdLst/>
              <a:ahLst/>
              <a:cxnLst/>
              <a:rect l="l" t="t" r="r" b="b"/>
              <a:pathLst>
                <a:path w="605" h="500" extrusionOk="0">
                  <a:moveTo>
                    <a:pt x="316" y="0"/>
                  </a:moveTo>
                  <a:cubicBezTo>
                    <a:pt x="293" y="0"/>
                    <a:pt x="271" y="3"/>
                    <a:pt x="249" y="10"/>
                  </a:cubicBezTo>
                  <a:cubicBezTo>
                    <a:pt x="31" y="70"/>
                    <a:pt x="1" y="356"/>
                    <a:pt x="196" y="468"/>
                  </a:cubicBezTo>
                  <a:cubicBezTo>
                    <a:pt x="234" y="490"/>
                    <a:pt x="274" y="499"/>
                    <a:pt x="313" y="499"/>
                  </a:cubicBezTo>
                  <a:cubicBezTo>
                    <a:pt x="466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33;p46">
              <a:extLst>
                <a:ext uri="{FF2B5EF4-FFF2-40B4-BE49-F238E27FC236}">
                  <a16:creationId xmlns:a16="http://schemas.microsoft.com/office/drawing/2014/main" id="{96568DD8-21C4-3D68-7163-C282B8CC15AA}"/>
                </a:ext>
              </a:extLst>
            </p:cNvPr>
            <p:cNvSpPr/>
            <p:nvPr/>
          </p:nvSpPr>
          <p:spPr>
            <a:xfrm rot="3607546">
              <a:off x="475157" y="4220785"/>
              <a:ext cx="9972" cy="8159"/>
            </a:xfrm>
            <a:custGeom>
              <a:avLst/>
              <a:gdLst/>
              <a:ahLst/>
              <a:cxnLst/>
              <a:rect l="l" t="t" r="r" b="b"/>
              <a:pathLst>
                <a:path w="605" h="495" extrusionOk="0">
                  <a:moveTo>
                    <a:pt x="321" y="1"/>
                  </a:moveTo>
                  <a:cubicBezTo>
                    <a:pt x="297" y="1"/>
                    <a:pt x="273" y="4"/>
                    <a:pt x="249" y="13"/>
                  </a:cubicBezTo>
                  <a:cubicBezTo>
                    <a:pt x="31" y="73"/>
                    <a:pt x="1" y="359"/>
                    <a:pt x="196" y="464"/>
                  </a:cubicBezTo>
                  <a:cubicBezTo>
                    <a:pt x="236" y="485"/>
                    <a:pt x="276" y="495"/>
                    <a:pt x="316" y="495"/>
                  </a:cubicBezTo>
                  <a:cubicBezTo>
                    <a:pt x="471" y="495"/>
                    <a:pt x="605" y="346"/>
                    <a:pt x="557" y="178"/>
                  </a:cubicBezTo>
                  <a:cubicBezTo>
                    <a:pt x="520" y="75"/>
                    <a:pt x="424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34;p46">
              <a:extLst>
                <a:ext uri="{FF2B5EF4-FFF2-40B4-BE49-F238E27FC236}">
                  <a16:creationId xmlns:a16="http://schemas.microsoft.com/office/drawing/2014/main" id="{AF22E290-895E-337D-2215-4601935F7134}"/>
                </a:ext>
              </a:extLst>
            </p:cNvPr>
            <p:cNvSpPr/>
            <p:nvPr/>
          </p:nvSpPr>
          <p:spPr>
            <a:xfrm rot="3607546">
              <a:off x="490843" y="4225860"/>
              <a:ext cx="36806" cy="56651"/>
            </a:xfrm>
            <a:custGeom>
              <a:avLst/>
              <a:gdLst/>
              <a:ahLst/>
              <a:cxnLst/>
              <a:rect l="l" t="t" r="r" b="b"/>
              <a:pathLst>
                <a:path w="2233" h="3437" extrusionOk="0">
                  <a:moveTo>
                    <a:pt x="924" y="453"/>
                  </a:moveTo>
                  <a:cubicBezTo>
                    <a:pt x="985" y="453"/>
                    <a:pt x="1045" y="468"/>
                    <a:pt x="1098" y="499"/>
                  </a:cubicBezTo>
                  <a:cubicBezTo>
                    <a:pt x="1180" y="566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06" y="2632"/>
                  </a:cubicBezTo>
                  <a:cubicBezTo>
                    <a:pt x="1661" y="2723"/>
                    <a:pt x="1571" y="2790"/>
                    <a:pt x="1466" y="2813"/>
                  </a:cubicBezTo>
                  <a:lnTo>
                    <a:pt x="1255" y="2865"/>
                  </a:lnTo>
                  <a:lnTo>
                    <a:pt x="587" y="536"/>
                  </a:lnTo>
                  <a:lnTo>
                    <a:pt x="797" y="476"/>
                  </a:lnTo>
                  <a:cubicBezTo>
                    <a:pt x="838" y="460"/>
                    <a:pt x="881" y="453"/>
                    <a:pt x="924" y="453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36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17" y="2670"/>
                    <a:pt x="2232" y="2430"/>
                    <a:pt x="2142" y="2129"/>
                  </a:cubicBezTo>
                  <a:lnTo>
                    <a:pt x="1714" y="634"/>
                  </a:lnTo>
                  <a:cubicBezTo>
                    <a:pt x="1661" y="408"/>
                    <a:pt x="1526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35;p46">
              <a:extLst>
                <a:ext uri="{FF2B5EF4-FFF2-40B4-BE49-F238E27FC236}">
                  <a16:creationId xmlns:a16="http://schemas.microsoft.com/office/drawing/2014/main" id="{B3E88E89-1817-E7B2-8E15-FC1B4740402B}"/>
                </a:ext>
              </a:extLst>
            </p:cNvPr>
            <p:cNvSpPr/>
            <p:nvPr/>
          </p:nvSpPr>
          <p:spPr>
            <a:xfrm rot="3607546">
              <a:off x="517213" y="4249800"/>
              <a:ext cx="34811" cy="54459"/>
            </a:xfrm>
            <a:custGeom>
              <a:avLst/>
              <a:gdLst/>
              <a:ahLst/>
              <a:cxnLst/>
              <a:rect l="l" t="t" r="r" b="b"/>
              <a:pathLst>
                <a:path w="2112" h="3304" extrusionOk="0">
                  <a:moveTo>
                    <a:pt x="817" y="476"/>
                  </a:moveTo>
                  <a:cubicBezTo>
                    <a:pt x="863" y="476"/>
                    <a:pt x="911" y="486"/>
                    <a:pt x="954" y="506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7"/>
                    <a:pt x="1631" y="2594"/>
                    <a:pt x="1586" y="2677"/>
                  </a:cubicBezTo>
                  <a:cubicBezTo>
                    <a:pt x="1540" y="2745"/>
                    <a:pt x="1473" y="2797"/>
                    <a:pt x="1390" y="2820"/>
                  </a:cubicBezTo>
                  <a:cubicBezTo>
                    <a:pt x="1354" y="2830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60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4"/>
                    <a:pt x="474" y="716"/>
                    <a:pt x="526" y="633"/>
                  </a:cubicBezTo>
                  <a:cubicBezTo>
                    <a:pt x="590" y="532"/>
                    <a:pt x="703" y="476"/>
                    <a:pt x="817" y="476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14"/>
                  </a:lnTo>
                  <a:cubicBezTo>
                    <a:pt x="564" y="2835"/>
                    <a:pt x="624" y="2947"/>
                    <a:pt x="699" y="3038"/>
                  </a:cubicBezTo>
                  <a:cubicBezTo>
                    <a:pt x="767" y="3120"/>
                    <a:pt x="849" y="3180"/>
                    <a:pt x="947" y="3225"/>
                  </a:cubicBezTo>
                  <a:cubicBezTo>
                    <a:pt x="1037" y="3270"/>
                    <a:pt x="1135" y="3293"/>
                    <a:pt x="1232" y="3301"/>
                  </a:cubicBezTo>
                  <a:cubicBezTo>
                    <a:pt x="1255" y="3302"/>
                    <a:pt x="1278" y="3303"/>
                    <a:pt x="1302" y="3303"/>
                  </a:cubicBezTo>
                  <a:cubicBezTo>
                    <a:pt x="1376" y="3303"/>
                    <a:pt x="1451" y="3293"/>
                    <a:pt x="1525" y="3270"/>
                  </a:cubicBezTo>
                  <a:cubicBezTo>
                    <a:pt x="1623" y="3248"/>
                    <a:pt x="1706" y="3203"/>
                    <a:pt x="1788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44" y="2835"/>
                    <a:pt x="2081" y="2737"/>
                    <a:pt x="2096" y="2632"/>
                  </a:cubicBezTo>
                  <a:cubicBezTo>
                    <a:pt x="2111" y="2512"/>
                    <a:pt x="2104" y="2391"/>
                    <a:pt x="2066" y="2271"/>
                  </a:cubicBezTo>
                  <a:lnTo>
                    <a:pt x="1586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236;p46">
              <a:extLst>
                <a:ext uri="{FF2B5EF4-FFF2-40B4-BE49-F238E27FC236}">
                  <a16:creationId xmlns:a16="http://schemas.microsoft.com/office/drawing/2014/main" id="{6698A3FB-F24E-4B0D-821A-088A9FA418B5}"/>
                </a:ext>
              </a:extLst>
            </p:cNvPr>
            <p:cNvSpPr/>
            <p:nvPr/>
          </p:nvSpPr>
          <p:spPr>
            <a:xfrm rot="3607546">
              <a:off x="547642" y="4279619"/>
              <a:ext cx="41388" cy="60195"/>
            </a:xfrm>
            <a:custGeom>
              <a:avLst/>
              <a:gdLst/>
              <a:ahLst/>
              <a:cxnLst/>
              <a:rect l="l" t="t" r="r" b="b"/>
              <a:pathLst>
                <a:path w="2511" h="3652" extrusionOk="0">
                  <a:moveTo>
                    <a:pt x="1594" y="0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237;p46">
              <a:extLst>
                <a:ext uri="{FF2B5EF4-FFF2-40B4-BE49-F238E27FC236}">
                  <a16:creationId xmlns:a16="http://schemas.microsoft.com/office/drawing/2014/main" id="{E3F17C5B-2633-0B10-7D70-2AD1445B7D58}"/>
                </a:ext>
              </a:extLst>
            </p:cNvPr>
            <p:cNvSpPr/>
            <p:nvPr/>
          </p:nvSpPr>
          <p:spPr>
            <a:xfrm rot="3607546">
              <a:off x="574701" y="4305405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1" y="473"/>
                  </a:moveTo>
                  <a:cubicBezTo>
                    <a:pt x="869" y="473"/>
                    <a:pt x="918" y="485"/>
                    <a:pt x="962" y="507"/>
                  </a:cubicBezTo>
                  <a:cubicBezTo>
                    <a:pt x="1044" y="544"/>
                    <a:pt x="1104" y="627"/>
                    <a:pt x="1120" y="725"/>
                  </a:cubicBezTo>
                  <a:lnTo>
                    <a:pt x="1600" y="2408"/>
                  </a:lnTo>
                  <a:cubicBezTo>
                    <a:pt x="1638" y="2498"/>
                    <a:pt x="1630" y="2595"/>
                    <a:pt x="1578" y="2678"/>
                  </a:cubicBezTo>
                  <a:cubicBezTo>
                    <a:pt x="1533" y="2753"/>
                    <a:pt x="1465" y="2798"/>
                    <a:pt x="1390" y="2821"/>
                  </a:cubicBezTo>
                  <a:cubicBezTo>
                    <a:pt x="1357" y="2830"/>
                    <a:pt x="1325" y="2834"/>
                    <a:pt x="1293" y="2834"/>
                  </a:cubicBezTo>
                  <a:cubicBezTo>
                    <a:pt x="1243" y="2834"/>
                    <a:pt x="1195" y="2824"/>
                    <a:pt x="1150" y="2806"/>
                  </a:cubicBezTo>
                  <a:cubicBezTo>
                    <a:pt x="1059" y="2761"/>
                    <a:pt x="999" y="2678"/>
                    <a:pt x="984" y="2588"/>
                  </a:cubicBezTo>
                  <a:lnTo>
                    <a:pt x="503" y="897"/>
                  </a:lnTo>
                  <a:cubicBezTo>
                    <a:pt x="466" y="807"/>
                    <a:pt x="481" y="710"/>
                    <a:pt x="526" y="627"/>
                  </a:cubicBezTo>
                  <a:cubicBezTo>
                    <a:pt x="571" y="559"/>
                    <a:pt x="639" y="507"/>
                    <a:pt x="721" y="492"/>
                  </a:cubicBezTo>
                  <a:cubicBezTo>
                    <a:pt x="753" y="479"/>
                    <a:pt x="787" y="473"/>
                    <a:pt x="821" y="473"/>
                  </a:cubicBezTo>
                  <a:close/>
                  <a:moveTo>
                    <a:pt x="810" y="1"/>
                  </a:moveTo>
                  <a:cubicBezTo>
                    <a:pt x="735" y="1"/>
                    <a:pt x="661" y="10"/>
                    <a:pt x="586" y="33"/>
                  </a:cubicBezTo>
                  <a:cubicBezTo>
                    <a:pt x="496" y="63"/>
                    <a:pt x="406" y="108"/>
                    <a:pt x="323" y="161"/>
                  </a:cubicBezTo>
                  <a:cubicBezTo>
                    <a:pt x="240" y="221"/>
                    <a:pt x="173" y="296"/>
                    <a:pt x="120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8" y="920"/>
                    <a:pt x="45" y="1033"/>
                  </a:cubicBezTo>
                  <a:lnTo>
                    <a:pt x="533" y="2723"/>
                  </a:lnTo>
                  <a:cubicBezTo>
                    <a:pt x="564" y="2843"/>
                    <a:pt x="616" y="2949"/>
                    <a:pt x="699" y="3046"/>
                  </a:cubicBezTo>
                  <a:cubicBezTo>
                    <a:pt x="766" y="3129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4" y="3311"/>
                  </a:cubicBezTo>
                  <a:cubicBezTo>
                    <a:pt x="1364" y="3311"/>
                    <a:pt x="1445" y="3298"/>
                    <a:pt x="1525" y="3279"/>
                  </a:cubicBezTo>
                  <a:cubicBezTo>
                    <a:pt x="1615" y="3249"/>
                    <a:pt x="1706" y="3204"/>
                    <a:pt x="1781" y="3151"/>
                  </a:cubicBezTo>
                  <a:cubicBezTo>
                    <a:pt x="1863" y="3091"/>
                    <a:pt x="1931" y="3016"/>
                    <a:pt x="1991" y="2933"/>
                  </a:cubicBezTo>
                  <a:cubicBezTo>
                    <a:pt x="2044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89"/>
                  </a:lnTo>
                  <a:cubicBezTo>
                    <a:pt x="1548" y="477"/>
                    <a:pt x="1488" y="364"/>
                    <a:pt x="1413" y="274"/>
                  </a:cubicBezTo>
                  <a:cubicBezTo>
                    <a:pt x="1345" y="191"/>
                    <a:pt x="1262" y="123"/>
                    <a:pt x="1165" y="78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238;p46">
              <a:extLst>
                <a:ext uri="{FF2B5EF4-FFF2-40B4-BE49-F238E27FC236}">
                  <a16:creationId xmlns:a16="http://schemas.microsoft.com/office/drawing/2014/main" id="{D6C844CF-C63F-44D2-D24B-7A605BB521BE}"/>
                </a:ext>
              </a:extLst>
            </p:cNvPr>
            <p:cNvSpPr/>
            <p:nvPr/>
          </p:nvSpPr>
          <p:spPr>
            <a:xfrm rot="3607546">
              <a:off x="595285" y="4318932"/>
              <a:ext cx="31465" cy="57343"/>
            </a:xfrm>
            <a:custGeom>
              <a:avLst/>
              <a:gdLst/>
              <a:ahLst/>
              <a:cxnLst/>
              <a:rect l="l" t="t" r="r" b="b"/>
              <a:pathLst>
                <a:path w="1909" h="3479" extrusionOk="0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4"/>
                  </a:lnTo>
                  <a:lnTo>
                    <a:pt x="1113" y="586"/>
                  </a:lnTo>
                  <a:lnTo>
                    <a:pt x="1639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239;p46">
              <a:extLst>
                <a:ext uri="{FF2B5EF4-FFF2-40B4-BE49-F238E27FC236}">
                  <a16:creationId xmlns:a16="http://schemas.microsoft.com/office/drawing/2014/main" id="{471A2496-ED2C-CEB3-14BB-B84089510B9A}"/>
                </a:ext>
              </a:extLst>
            </p:cNvPr>
            <p:cNvSpPr/>
            <p:nvPr/>
          </p:nvSpPr>
          <p:spPr>
            <a:xfrm rot="3607546">
              <a:off x="625359" y="4354031"/>
              <a:ext cx="34070" cy="54657"/>
            </a:xfrm>
            <a:custGeom>
              <a:avLst/>
              <a:gdLst/>
              <a:ahLst/>
              <a:cxnLst/>
              <a:rect l="l" t="t" r="r" b="b"/>
              <a:pathLst>
                <a:path w="2067" h="3316" extrusionOk="0">
                  <a:moveTo>
                    <a:pt x="774" y="1"/>
                  </a:moveTo>
                  <a:cubicBezTo>
                    <a:pt x="705" y="1"/>
                    <a:pt x="636" y="11"/>
                    <a:pt x="571" y="31"/>
                  </a:cubicBezTo>
                  <a:cubicBezTo>
                    <a:pt x="466" y="61"/>
                    <a:pt x="368" y="113"/>
                    <a:pt x="278" y="173"/>
                  </a:cubicBezTo>
                  <a:cubicBezTo>
                    <a:pt x="203" y="234"/>
                    <a:pt x="143" y="309"/>
                    <a:pt x="90" y="399"/>
                  </a:cubicBezTo>
                  <a:cubicBezTo>
                    <a:pt x="45" y="482"/>
                    <a:pt x="15" y="579"/>
                    <a:pt x="8" y="677"/>
                  </a:cubicBezTo>
                  <a:cubicBezTo>
                    <a:pt x="0" y="782"/>
                    <a:pt x="8" y="887"/>
                    <a:pt x="38" y="985"/>
                  </a:cubicBezTo>
                  <a:lnTo>
                    <a:pt x="549" y="2743"/>
                  </a:lnTo>
                  <a:cubicBezTo>
                    <a:pt x="571" y="2871"/>
                    <a:pt x="631" y="2983"/>
                    <a:pt x="714" y="3081"/>
                  </a:cubicBezTo>
                  <a:cubicBezTo>
                    <a:pt x="782" y="3164"/>
                    <a:pt x="864" y="3224"/>
                    <a:pt x="955" y="3261"/>
                  </a:cubicBezTo>
                  <a:cubicBezTo>
                    <a:pt x="1033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1" y="3276"/>
                  </a:cubicBezTo>
                  <a:cubicBezTo>
                    <a:pt x="1608" y="3246"/>
                    <a:pt x="1706" y="3201"/>
                    <a:pt x="1781" y="3134"/>
                  </a:cubicBezTo>
                  <a:cubicBezTo>
                    <a:pt x="1856" y="3066"/>
                    <a:pt x="1924" y="2991"/>
                    <a:pt x="1969" y="2908"/>
                  </a:cubicBezTo>
                  <a:cubicBezTo>
                    <a:pt x="2014" y="2818"/>
                    <a:pt x="2044" y="2720"/>
                    <a:pt x="2059" y="2623"/>
                  </a:cubicBezTo>
                  <a:cubicBezTo>
                    <a:pt x="2067" y="2525"/>
                    <a:pt x="2059" y="2420"/>
                    <a:pt x="2029" y="2330"/>
                  </a:cubicBezTo>
                  <a:lnTo>
                    <a:pt x="1969" y="2127"/>
                  </a:lnTo>
                  <a:lnTo>
                    <a:pt x="1518" y="2255"/>
                  </a:lnTo>
                  <a:lnTo>
                    <a:pt x="1563" y="2412"/>
                  </a:lnTo>
                  <a:cubicBezTo>
                    <a:pt x="1578" y="2465"/>
                    <a:pt x="1586" y="2525"/>
                    <a:pt x="1578" y="2578"/>
                  </a:cubicBezTo>
                  <a:cubicBezTo>
                    <a:pt x="1578" y="2623"/>
                    <a:pt x="1563" y="2660"/>
                    <a:pt x="1541" y="2698"/>
                  </a:cubicBezTo>
                  <a:cubicBezTo>
                    <a:pt x="1518" y="2728"/>
                    <a:pt x="1488" y="2758"/>
                    <a:pt x="1458" y="2781"/>
                  </a:cubicBezTo>
                  <a:cubicBezTo>
                    <a:pt x="1428" y="2796"/>
                    <a:pt x="1398" y="2811"/>
                    <a:pt x="1368" y="2818"/>
                  </a:cubicBezTo>
                  <a:cubicBezTo>
                    <a:pt x="1337" y="2832"/>
                    <a:pt x="1303" y="2839"/>
                    <a:pt x="1270" y="2839"/>
                  </a:cubicBezTo>
                  <a:cubicBezTo>
                    <a:pt x="1216" y="2839"/>
                    <a:pt x="1162" y="2821"/>
                    <a:pt x="1120" y="2788"/>
                  </a:cubicBezTo>
                  <a:cubicBezTo>
                    <a:pt x="1060" y="2728"/>
                    <a:pt x="1015" y="2653"/>
                    <a:pt x="992" y="2570"/>
                  </a:cubicBezTo>
                  <a:lnTo>
                    <a:pt x="526" y="940"/>
                  </a:lnTo>
                  <a:cubicBezTo>
                    <a:pt x="496" y="850"/>
                    <a:pt x="489" y="752"/>
                    <a:pt x="504" y="662"/>
                  </a:cubicBezTo>
                  <a:cubicBezTo>
                    <a:pt x="519" y="587"/>
                    <a:pt x="586" y="527"/>
                    <a:pt x="699" y="497"/>
                  </a:cubicBezTo>
                  <a:cubicBezTo>
                    <a:pt x="727" y="486"/>
                    <a:pt x="756" y="481"/>
                    <a:pt x="784" y="481"/>
                  </a:cubicBezTo>
                  <a:cubicBezTo>
                    <a:pt x="837" y="481"/>
                    <a:pt x="888" y="500"/>
                    <a:pt x="932" y="534"/>
                  </a:cubicBezTo>
                  <a:cubicBezTo>
                    <a:pt x="1007" y="587"/>
                    <a:pt x="1052" y="654"/>
                    <a:pt x="1075" y="744"/>
                  </a:cubicBezTo>
                  <a:lnTo>
                    <a:pt x="1120" y="895"/>
                  </a:lnTo>
                  <a:lnTo>
                    <a:pt x="1578" y="760"/>
                  </a:lnTo>
                  <a:lnTo>
                    <a:pt x="1526" y="587"/>
                  </a:lnTo>
                  <a:cubicBezTo>
                    <a:pt x="1495" y="482"/>
                    <a:pt x="1450" y="376"/>
                    <a:pt x="1383" y="294"/>
                  </a:cubicBezTo>
                  <a:cubicBezTo>
                    <a:pt x="1323" y="211"/>
                    <a:pt x="1248" y="143"/>
                    <a:pt x="1157" y="98"/>
                  </a:cubicBezTo>
                  <a:cubicBezTo>
                    <a:pt x="1067" y="46"/>
                    <a:pt x="977" y="16"/>
                    <a:pt x="879" y="8"/>
                  </a:cubicBezTo>
                  <a:cubicBezTo>
                    <a:pt x="844" y="3"/>
                    <a:pt x="809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240;p46">
              <a:extLst>
                <a:ext uri="{FF2B5EF4-FFF2-40B4-BE49-F238E27FC236}">
                  <a16:creationId xmlns:a16="http://schemas.microsoft.com/office/drawing/2014/main" id="{5D4FDB27-CC5E-9D57-0F32-C18F415B4FE3}"/>
                </a:ext>
              </a:extLst>
            </p:cNvPr>
            <p:cNvSpPr/>
            <p:nvPr/>
          </p:nvSpPr>
          <p:spPr>
            <a:xfrm rot="3607546">
              <a:off x="643395" y="4376584"/>
              <a:ext cx="42113" cy="56898"/>
            </a:xfrm>
            <a:custGeom>
              <a:avLst/>
              <a:gdLst/>
              <a:ahLst/>
              <a:cxnLst/>
              <a:rect l="l" t="t" r="r" b="b"/>
              <a:pathLst>
                <a:path w="2555" h="3452" extrusionOk="0">
                  <a:moveTo>
                    <a:pt x="978" y="458"/>
                  </a:moveTo>
                  <a:cubicBezTo>
                    <a:pt x="995" y="458"/>
                    <a:pt x="1013" y="459"/>
                    <a:pt x="1030" y="461"/>
                  </a:cubicBezTo>
                  <a:cubicBezTo>
                    <a:pt x="1082" y="461"/>
                    <a:pt x="1135" y="484"/>
                    <a:pt x="1180" y="521"/>
                  </a:cubicBezTo>
                  <a:cubicBezTo>
                    <a:pt x="1217" y="559"/>
                    <a:pt x="1255" y="611"/>
                    <a:pt x="1278" y="664"/>
                  </a:cubicBezTo>
                  <a:cubicBezTo>
                    <a:pt x="1308" y="732"/>
                    <a:pt x="1330" y="799"/>
                    <a:pt x="1353" y="874"/>
                  </a:cubicBezTo>
                  <a:cubicBezTo>
                    <a:pt x="1375" y="942"/>
                    <a:pt x="1390" y="1017"/>
                    <a:pt x="1405" y="1085"/>
                  </a:cubicBezTo>
                  <a:cubicBezTo>
                    <a:pt x="1413" y="1145"/>
                    <a:pt x="1405" y="1205"/>
                    <a:pt x="1398" y="1257"/>
                  </a:cubicBezTo>
                  <a:cubicBezTo>
                    <a:pt x="1383" y="1310"/>
                    <a:pt x="1353" y="1355"/>
                    <a:pt x="1315" y="1385"/>
                  </a:cubicBezTo>
                  <a:cubicBezTo>
                    <a:pt x="1255" y="1430"/>
                    <a:pt x="1195" y="1460"/>
                    <a:pt x="1127" y="1483"/>
                  </a:cubicBezTo>
                  <a:lnTo>
                    <a:pt x="864" y="1558"/>
                  </a:lnTo>
                  <a:lnTo>
                    <a:pt x="586" y="551"/>
                  </a:lnTo>
                  <a:lnTo>
                    <a:pt x="819" y="484"/>
                  </a:lnTo>
                  <a:cubicBezTo>
                    <a:pt x="870" y="467"/>
                    <a:pt x="925" y="458"/>
                    <a:pt x="978" y="458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6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15"/>
                    <a:pt x="1856" y="1257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4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241;p46">
              <a:extLst>
                <a:ext uri="{FF2B5EF4-FFF2-40B4-BE49-F238E27FC236}">
                  <a16:creationId xmlns:a16="http://schemas.microsoft.com/office/drawing/2014/main" id="{28FC6DE8-CC8B-6E38-3797-A77FE6680A23}"/>
                </a:ext>
              </a:extLst>
            </p:cNvPr>
            <p:cNvSpPr/>
            <p:nvPr/>
          </p:nvSpPr>
          <p:spPr>
            <a:xfrm rot="3607546">
              <a:off x="670791" y="4398408"/>
              <a:ext cx="34943" cy="54459"/>
            </a:xfrm>
            <a:custGeom>
              <a:avLst/>
              <a:gdLst/>
              <a:ahLst/>
              <a:cxnLst/>
              <a:rect l="l" t="t" r="r" b="b"/>
              <a:pathLst>
                <a:path w="2120" h="3304" extrusionOk="0">
                  <a:moveTo>
                    <a:pt x="826" y="476"/>
                  </a:moveTo>
                  <a:cubicBezTo>
                    <a:pt x="871" y="476"/>
                    <a:pt x="917" y="485"/>
                    <a:pt x="955" y="506"/>
                  </a:cubicBezTo>
                  <a:cubicBezTo>
                    <a:pt x="1045" y="551"/>
                    <a:pt x="1105" y="634"/>
                    <a:pt x="1120" y="724"/>
                  </a:cubicBezTo>
                  <a:lnTo>
                    <a:pt x="1608" y="2407"/>
                  </a:lnTo>
                  <a:cubicBezTo>
                    <a:pt x="1638" y="2497"/>
                    <a:pt x="1631" y="2595"/>
                    <a:pt x="1586" y="2678"/>
                  </a:cubicBezTo>
                  <a:cubicBezTo>
                    <a:pt x="1541" y="2745"/>
                    <a:pt x="1473" y="2798"/>
                    <a:pt x="1390" y="2820"/>
                  </a:cubicBezTo>
                  <a:cubicBezTo>
                    <a:pt x="1358" y="2829"/>
                    <a:pt x="1325" y="2833"/>
                    <a:pt x="1293" y="2833"/>
                  </a:cubicBezTo>
                  <a:cubicBezTo>
                    <a:pt x="1244" y="2833"/>
                    <a:pt x="1195" y="2823"/>
                    <a:pt x="1150" y="2805"/>
                  </a:cubicBezTo>
                  <a:cubicBezTo>
                    <a:pt x="1067" y="2760"/>
                    <a:pt x="1007" y="2678"/>
                    <a:pt x="992" y="2587"/>
                  </a:cubicBezTo>
                  <a:lnTo>
                    <a:pt x="504" y="897"/>
                  </a:lnTo>
                  <a:cubicBezTo>
                    <a:pt x="466" y="814"/>
                    <a:pt x="474" y="717"/>
                    <a:pt x="526" y="634"/>
                  </a:cubicBezTo>
                  <a:cubicBezTo>
                    <a:pt x="571" y="559"/>
                    <a:pt x="639" y="514"/>
                    <a:pt x="722" y="491"/>
                  </a:cubicBezTo>
                  <a:cubicBezTo>
                    <a:pt x="754" y="481"/>
                    <a:pt x="790" y="476"/>
                    <a:pt x="826" y="476"/>
                  </a:cubicBezTo>
                  <a:close/>
                  <a:moveTo>
                    <a:pt x="810" y="0"/>
                  </a:moveTo>
                  <a:cubicBezTo>
                    <a:pt x="736" y="0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8"/>
                  </a:cubicBezTo>
                  <a:cubicBezTo>
                    <a:pt x="68" y="469"/>
                    <a:pt x="30" y="566"/>
                    <a:pt x="23" y="671"/>
                  </a:cubicBezTo>
                  <a:cubicBezTo>
                    <a:pt x="0" y="792"/>
                    <a:pt x="15" y="919"/>
                    <a:pt x="53" y="1032"/>
                  </a:cubicBezTo>
                  <a:lnTo>
                    <a:pt x="534" y="2715"/>
                  </a:lnTo>
                  <a:cubicBezTo>
                    <a:pt x="564" y="2835"/>
                    <a:pt x="624" y="2940"/>
                    <a:pt x="699" y="3038"/>
                  </a:cubicBezTo>
                  <a:cubicBezTo>
                    <a:pt x="767" y="3121"/>
                    <a:pt x="857" y="3181"/>
                    <a:pt x="947" y="3226"/>
                  </a:cubicBezTo>
                  <a:cubicBezTo>
                    <a:pt x="1037" y="3271"/>
                    <a:pt x="1135" y="3294"/>
                    <a:pt x="1240" y="3301"/>
                  </a:cubicBezTo>
                  <a:cubicBezTo>
                    <a:pt x="1260" y="3303"/>
                    <a:pt x="1280" y="3303"/>
                    <a:pt x="1300" y="3303"/>
                  </a:cubicBezTo>
                  <a:cubicBezTo>
                    <a:pt x="1475" y="3303"/>
                    <a:pt x="1647" y="3245"/>
                    <a:pt x="1789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52" y="2835"/>
                    <a:pt x="2082" y="2738"/>
                    <a:pt x="2097" y="2632"/>
                  </a:cubicBezTo>
                  <a:cubicBezTo>
                    <a:pt x="2119" y="2512"/>
                    <a:pt x="2104" y="2384"/>
                    <a:pt x="2067" y="2272"/>
                  </a:cubicBezTo>
                  <a:lnTo>
                    <a:pt x="1586" y="589"/>
                  </a:lnTo>
                  <a:cubicBezTo>
                    <a:pt x="1548" y="469"/>
                    <a:pt x="1496" y="356"/>
                    <a:pt x="1420" y="266"/>
                  </a:cubicBezTo>
                  <a:cubicBezTo>
                    <a:pt x="1345" y="183"/>
                    <a:pt x="1263" y="123"/>
                    <a:pt x="1173" y="78"/>
                  </a:cubicBezTo>
                  <a:cubicBezTo>
                    <a:pt x="1082" y="33"/>
                    <a:pt x="977" y="10"/>
                    <a:pt x="879" y="3"/>
                  </a:cubicBezTo>
                  <a:cubicBezTo>
                    <a:pt x="856" y="1"/>
                    <a:pt x="833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242;p46">
              <a:extLst>
                <a:ext uri="{FF2B5EF4-FFF2-40B4-BE49-F238E27FC236}">
                  <a16:creationId xmlns:a16="http://schemas.microsoft.com/office/drawing/2014/main" id="{3FCFF9AD-9C80-3B5F-6435-67CE539BEEDC}"/>
                </a:ext>
              </a:extLst>
            </p:cNvPr>
            <p:cNvSpPr/>
            <p:nvPr/>
          </p:nvSpPr>
          <p:spPr>
            <a:xfrm rot="3607546">
              <a:off x="693970" y="4420445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803" y="0"/>
                  </a:moveTo>
                  <a:cubicBezTo>
                    <a:pt x="727" y="0"/>
                    <a:pt x="651" y="12"/>
                    <a:pt x="579" y="37"/>
                  </a:cubicBezTo>
                  <a:cubicBezTo>
                    <a:pt x="459" y="67"/>
                    <a:pt x="346" y="120"/>
                    <a:pt x="256" y="203"/>
                  </a:cubicBezTo>
                  <a:cubicBezTo>
                    <a:pt x="174" y="270"/>
                    <a:pt x="106" y="360"/>
                    <a:pt x="68" y="458"/>
                  </a:cubicBezTo>
                  <a:cubicBezTo>
                    <a:pt x="23" y="563"/>
                    <a:pt x="1" y="668"/>
                    <a:pt x="1" y="781"/>
                  </a:cubicBezTo>
                  <a:cubicBezTo>
                    <a:pt x="1" y="901"/>
                    <a:pt x="16" y="1022"/>
                    <a:pt x="46" y="1134"/>
                  </a:cubicBezTo>
                  <a:cubicBezTo>
                    <a:pt x="91" y="1307"/>
                    <a:pt x="174" y="1472"/>
                    <a:pt x="294" y="1608"/>
                  </a:cubicBezTo>
                  <a:cubicBezTo>
                    <a:pt x="422" y="1728"/>
                    <a:pt x="602" y="1803"/>
                    <a:pt x="782" y="1811"/>
                  </a:cubicBezTo>
                  <a:lnTo>
                    <a:pt x="1150" y="1848"/>
                  </a:lnTo>
                  <a:cubicBezTo>
                    <a:pt x="1203" y="1856"/>
                    <a:pt x="1256" y="1863"/>
                    <a:pt x="1301" y="1878"/>
                  </a:cubicBezTo>
                  <a:cubicBezTo>
                    <a:pt x="1346" y="1886"/>
                    <a:pt x="1376" y="1908"/>
                    <a:pt x="1406" y="1938"/>
                  </a:cubicBezTo>
                  <a:cubicBezTo>
                    <a:pt x="1443" y="1968"/>
                    <a:pt x="1466" y="2013"/>
                    <a:pt x="1481" y="2058"/>
                  </a:cubicBezTo>
                  <a:cubicBezTo>
                    <a:pt x="1511" y="2119"/>
                    <a:pt x="1533" y="2186"/>
                    <a:pt x="1549" y="2261"/>
                  </a:cubicBezTo>
                  <a:cubicBezTo>
                    <a:pt x="1571" y="2329"/>
                    <a:pt x="1586" y="2397"/>
                    <a:pt x="1601" y="2457"/>
                  </a:cubicBezTo>
                  <a:cubicBezTo>
                    <a:pt x="1609" y="2509"/>
                    <a:pt x="1609" y="2569"/>
                    <a:pt x="1601" y="2622"/>
                  </a:cubicBezTo>
                  <a:cubicBezTo>
                    <a:pt x="1586" y="2667"/>
                    <a:pt x="1564" y="2712"/>
                    <a:pt x="1526" y="2742"/>
                  </a:cubicBezTo>
                  <a:cubicBezTo>
                    <a:pt x="1481" y="2787"/>
                    <a:pt x="1421" y="2810"/>
                    <a:pt x="1361" y="2832"/>
                  </a:cubicBezTo>
                  <a:cubicBezTo>
                    <a:pt x="1324" y="2847"/>
                    <a:pt x="1286" y="2853"/>
                    <a:pt x="1248" y="2853"/>
                  </a:cubicBezTo>
                  <a:cubicBezTo>
                    <a:pt x="1187" y="2853"/>
                    <a:pt x="1127" y="2835"/>
                    <a:pt x="1075" y="2802"/>
                  </a:cubicBezTo>
                  <a:cubicBezTo>
                    <a:pt x="1008" y="2750"/>
                    <a:pt x="955" y="2675"/>
                    <a:pt x="932" y="2599"/>
                  </a:cubicBezTo>
                  <a:lnTo>
                    <a:pt x="895" y="2449"/>
                  </a:lnTo>
                  <a:lnTo>
                    <a:pt x="437" y="2584"/>
                  </a:lnTo>
                  <a:lnTo>
                    <a:pt x="489" y="2750"/>
                  </a:lnTo>
                  <a:cubicBezTo>
                    <a:pt x="512" y="2855"/>
                    <a:pt x="564" y="2953"/>
                    <a:pt x="632" y="3035"/>
                  </a:cubicBezTo>
                  <a:cubicBezTo>
                    <a:pt x="700" y="3110"/>
                    <a:pt x="775" y="3178"/>
                    <a:pt x="865" y="3231"/>
                  </a:cubicBezTo>
                  <a:cubicBezTo>
                    <a:pt x="955" y="3276"/>
                    <a:pt x="1053" y="3306"/>
                    <a:pt x="1158" y="3313"/>
                  </a:cubicBezTo>
                  <a:cubicBezTo>
                    <a:pt x="1188" y="3317"/>
                    <a:pt x="1218" y="3319"/>
                    <a:pt x="1247" y="3319"/>
                  </a:cubicBezTo>
                  <a:cubicBezTo>
                    <a:pt x="1327" y="3319"/>
                    <a:pt x="1404" y="3305"/>
                    <a:pt x="1481" y="3283"/>
                  </a:cubicBezTo>
                  <a:cubicBezTo>
                    <a:pt x="1616" y="3253"/>
                    <a:pt x="1729" y="3193"/>
                    <a:pt x="1834" y="3103"/>
                  </a:cubicBezTo>
                  <a:cubicBezTo>
                    <a:pt x="1917" y="3035"/>
                    <a:pt x="1984" y="2945"/>
                    <a:pt x="2022" y="2840"/>
                  </a:cubicBezTo>
                  <a:cubicBezTo>
                    <a:pt x="2059" y="2735"/>
                    <a:pt x="2074" y="2622"/>
                    <a:pt x="2067" y="2509"/>
                  </a:cubicBezTo>
                  <a:cubicBezTo>
                    <a:pt x="2059" y="2374"/>
                    <a:pt x="2037" y="2246"/>
                    <a:pt x="1999" y="2119"/>
                  </a:cubicBezTo>
                  <a:cubicBezTo>
                    <a:pt x="1969" y="2013"/>
                    <a:pt x="1939" y="1916"/>
                    <a:pt x="1894" y="1818"/>
                  </a:cubicBezTo>
                  <a:cubicBezTo>
                    <a:pt x="1857" y="1735"/>
                    <a:pt x="1811" y="1660"/>
                    <a:pt x="1759" y="1593"/>
                  </a:cubicBezTo>
                  <a:cubicBezTo>
                    <a:pt x="1699" y="1533"/>
                    <a:pt x="1631" y="1487"/>
                    <a:pt x="1556" y="1450"/>
                  </a:cubicBezTo>
                  <a:cubicBezTo>
                    <a:pt x="1466" y="1412"/>
                    <a:pt x="1368" y="1390"/>
                    <a:pt x="1278" y="1382"/>
                  </a:cubicBezTo>
                  <a:lnTo>
                    <a:pt x="887" y="1345"/>
                  </a:lnTo>
                  <a:cubicBezTo>
                    <a:pt x="827" y="1345"/>
                    <a:pt x="775" y="1330"/>
                    <a:pt x="722" y="1315"/>
                  </a:cubicBezTo>
                  <a:cubicBezTo>
                    <a:pt x="684" y="1307"/>
                    <a:pt x="647" y="1285"/>
                    <a:pt x="624" y="1255"/>
                  </a:cubicBezTo>
                  <a:cubicBezTo>
                    <a:pt x="594" y="1224"/>
                    <a:pt x="572" y="1194"/>
                    <a:pt x="557" y="1149"/>
                  </a:cubicBezTo>
                  <a:cubicBezTo>
                    <a:pt x="542" y="1112"/>
                    <a:pt x="519" y="1059"/>
                    <a:pt x="504" y="999"/>
                  </a:cubicBezTo>
                  <a:cubicBezTo>
                    <a:pt x="489" y="946"/>
                    <a:pt x="474" y="894"/>
                    <a:pt x="474" y="841"/>
                  </a:cubicBezTo>
                  <a:cubicBezTo>
                    <a:pt x="467" y="789"/>
                    <a:pt x="467" y="744"/>
                    <a:pt x="482" y="699"/>
                  </a:cubicBezTo>
                  <a:cubicBezTo>
                    <a:pt x="489" y="653"/>
                    <a:pt x="519" y="608"/>
                    <a:pt x="549" y="578"/>
                  </a:cubicBezTo>
                  <a:cubicBezTo>
                    <a:pt x="587" y="533"/>
                    <a:pt x="639" y="511"/>
                    <a:pt x="692" y="496"/>
                  </a:cubicBezTo>
                  <a:cubicBezTo>
                    <a:pt x="727" y="482"/>
                    <a:pt x="763" y="476"/>
                    <a:pt x="798" y="476"/>
                  </a:cubicBezTo>
                  <a:cubicBezTo>
                    <a:pt x="862" y="476"/>
                    <a:pt x="924" y="497"/>
                    <a:pt x="978" y="541"/>
                  </a:cubicBezTo>
                  <a:cubicBezTo>
                    <a:pt x="1045" y="601"/>
                    <a:pt x="1105" y="691"/>
                    <a:pt x="1128" y="789"/>
                  </a:cubicBezTo>
                  <a:lnTo>
                    <a:pt x="1158" y="894"/>
                  </a:lnTo>
                  <a:lnTo>
                    <a:pt x="1616" y="759"/>
                  </a:lnTo>
                  <a:lnTo>
                    <a:pt x="1549" y="533"/>
                  </a:lnTo>
                  <a:cubicBezTo>
                    <a:pt x="1518" y="443"/>
                    <a:pt x="1473" y="360"/>
                    <a:pt x="1421" y="293"/>
                  </a:cubicBezTo>
                  <a:cubicBezTo>
                    <a:pt x="1361" y="210"/>
                    <a:pt x="1286" y="150"/>
                    <a:pt x="1195" y="105"/>
                  </a:cubicBezTo>
                  <a:cubicBezTo>
                    <a:pt x="1105" y="52"/>
                    <a:pt x="1008" y="22"/>
                    <a:pt x="910" y="7"/>
                  </a:cubicBezTo>
                  <a:cubicBezTo>
                    <a:pt x="874" y="3"/>
                    <a:pt x="83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243;p46">
              <a:extLst>
                <a:ext uri="{FF2B5EF4-FFF2-40B4-BE49-F238E27FC236}">
                  <a16:creationId xmlns:a16="http://schemas.microsoft.com/office/drawing/2014/main" id="{AAA7599E-A7A5-1EDA-2334-1CD554A2E3ED}"/>
                </a:ext>
              </a:extLst>
            </p:cNvPr>
            <p:cNvSpPr/>
            <p:nvPr/>
          </p:nvSpPr>
          <p:spPr>
            <a:xfrm rot="3607546">
              <a:off x="716055" y="4441989"/>
              <a:ext cx="34202" cy="54541"/>
            </a:xfrm>
            <a:custGeom>
              <a:avLst/>
              <a:gdLst/>
              <a:ahLst/>
              <a:cxnLst/>
              <a:rect l="l" t="t" r="r" b="b"/>
              <a:pathLst>
                <a:path w="2075" h="3309" extrusionOk="0">
                  <a:moveTo>
                    <a:pt x="791" y="0"/>
                  </a:moveTo>
                  <a:cubicBezTo>
                    <a:pt x="597" y="0"/>
                    <a:pt x="406" y="68"/>
                    <a:pt x="256" y="200"/>
                  </a:cubicBezTo>
                  <a:cubicBezTo>
                    <a:pt x="173" y="267"/>
                    <a:pt x="106" y="358"/>
                    <a:pt x="68" y="455"/>
                  </a:cubicBezTo>
                  <a:cubicBezTo>
                    <a:pt x="23" y="553"/>
                    <a:pt x="0" y="666"/>
                    <a:pt x="0" y="778"/>
                  </a:cubicBezTo>
                  <a:cubicBezTo>
                    <a:pt x="0" y="891"/>
                    <a:pt x="15" y="1011"/>
                    <a:pt x="46" y="1131"/>
                  </a:cubicBezTo>
                  <a:cubicBezTo>
                    <a:pt x="91" y="1304"/>
                    <a:pt x="173" y="1462"/>
                    <a:pt x="293" y="1597"/>
                  </a:cubicBezTo>
                  <a:cubicBezTo>
                    <a:pt x="421" y="1725"/>
                    <a:pt x="602" y="1800"/>
                    <a:pt x="782" y="1808"/>
                  </a:cubicBezTo>
                  <a:lnTo>
                    <a:pt x="1150" y="1845"/>
                  </a:lnTo>
                  <a:cubicBezTo>
                    <a:pt x="1203" y="1853"/>
                    <a:pt x="1255" y="1860"/>
                    <a:pt x="1300" y="1875"/>
                  </a:cubicBezTo>
                  <a:cubicBezTo>
                    <a:pt x="1345" y="1883"/>
                    <a:pt x="1375" y="1905"/>
                    <a:pt x="1405" y="1928"/>
                  </a:cubicBezTo>
                  <a:cubicBezTo>
                    <a:pt x="1443" y="1965"/>
                    <a:pt x="1466" y="2003"/>
                    <a:pt x="1481" y="2048"/>
                  </a:cubicBezTo>
                  <a:cubicBezTo>
                    <a:pt x="1511" y="2116"/>
                    <a:pt x="1533" y="2183"/>
                    <a:pt x="1548" y="2251"/>
                  </a:cubicBezTo>
                  <a:cubicBezTo>
                    <a:pt x="1571" y="2326"/>
                    <a:pt x="1586" y="2394"/>
                    <a:pt x="1601" y="2454"/>
                  </a:cubicBezTo>
                  <a:cubicBezTo>
                    <a:pt x="1608" y="2506"/>
                    <a:pt x="1608" y="2559"/>
                    <a:pt x="1601" y="2612"/>
                  </a:cubicBezTo>
                  <a:cubicBezTo>
                    <a:pt x="1586" y="2664"/>
                    <a:pt x="1563" y="2702"/>
                    <a:pt x="1526" y="2739"/>
                  </a:cubicBezTo>
                  <a:cubicBezTo>
                    <a:pt x="1481" y="2777"/>
                    <a:pt x="1421" y="2807"/>
                    <a:pt x="1353" y="2822"/>
                  </a:cubicBezTo>
                  <a:cubicBezTo>
                    <a:pt x="1317" y="2837"/>
                    <a:pt x="1278" y="2845"/>
                    <a:pt x="1239" y="2845"/>
                  </a:cubicBezTo>
                  <a:cubicBezTo>
                    <a:pt x="1182" y="2845"/>
                    <a:pt x="1124" y="2828"/>
                    <a:pt x="1075" y="2792"/>
                  </a:cubicBezTo>
                  <a:cubicBezTo>
                    <a:pt x="1007" y="2747"/>
                    <a:pt x="955" y="2672"/>
                    <a:pt x="932" y="2589"/>
                  </a:cubicBezTo>
                  <a:lnTo>
                    <a:pt x="895" y="2446"/>
                  </a:lnTo>
                  <a:lnTo>
                    <a:pt x="436" y="2574"/>
                  </a:lnTo>
                  <a:lnTo>
                    <a:pt x="489" y="2747"/>
                  </a:lnTo>
                  <a:cubicBezTo>
                    <a:pt x="511" y="2852"/>
                    <a:pt x="564" y="2950"/>
                    <a:pt x="632" y="3032"/>
                  </a:cubicBezTo>
                  <a:cubicBezTo>
                    <a:pt x="699" y="3107"/>
                    <a:pt x="774" y="3168"/>
                    <a:pt x="865" y="3220"/>
                  </a:cubicBezTo>
                  <a:cubicBezTo>
                    <a:pt x="955" y="3265"/>
                    <a:pt x="1052" y="3295"/>
                    <a:pt x="1158" y="3303"/>
                  </a:cubicBezTo>
                  <a:cubicBezTo>
                    <a:pt x="1188" y="3307"/>
                    <a:pt x="1217" y="3309"/>
                    <a:pt x="1247" y="3309"/>
                  </a:cubicBezTo>
                  <a:cubicBezTo>
                    <a:pt x="1327" y="3309"/>
                    <a:pt x="1404" y="3295"/>
                    <a:pt x="1481" y="3273"/>
                  </a:cubicBezTo>
                  <a:cubicBezTo>
                    <a:pt x="1616" y="3243"/>
                    <a:pt x="1729" y="3183"/>
                    <a:pt x="1834" y="3100"/>
                  </a:cubicBezTo>
                  <a:cubicBezTo>
                    <a:pt x="1916" y="3025"/>
                    <a:pt x="1984" y="2935"/>
                    <a:pt x="2022" y="2829"/>
                  </a:cubicBezTo>
                  <a:cubicBezTo>
                    <a:pt x="2059" y="2724"/>
                    <a:pt x="2074" y="2612"/>
                    <a:pt x="2067" y="2499"/>
                  </a:cubicBezTo>
                  <a:cubicBezTo>
                    <a:pt x="2059" y="2364"/>
                    <a:pt x="2037" y="2236"/>
                    <a:pt x="1999" y="2108"/>
                  </a:cubicBezTo>
                  <a:cubicBezTo>
                    <a:pt x="1969" y="2010"/>
                    <a:pt x="1939" y="1905"/>
                    <a:pt x="1894" y="1808"/>
                  </a:cubicBezTo>
                  <a:cubicBezTo>
                    <a:pt x="1864" y="1725"/>
                    <a:pt x="1811" y="1650"/>
                    <a:pt x="1759" y="1582"/>
                  </a:cubicBezTo>
                  <a:cubicBezTo>
                    <a:pt x="1698" y="1522"/>
                    <a:pt x="1631" y="1477"/>
                    <a:pt x="1556" y="1439"/>
                  </a:cubicBezTo>
                  <a:cubicBezTo>
                    <a:pt x="1466" y="1402"/>
                    <a:pt x="1375" y="1379"/>
                    <a:pt x="1278" y="1379"/>
                  </a:cubicBezTo>
                  <a:lnTo>
                    <a:pt x="887" y="1342"/>
                  </a:lnTo>
                  <a:cubicBezTo>
                    <a:pt x="834" y="1334"/>
                    <a:pt x="774" y="1319"/>
                    <a:pt x="722" y="1304"/>
                  </a:cubicBezTo>
                  <a:cubicBezTo>
                    <a:pt x="684" y="1297"/>
                    <a:pt x="654" y="1274"/>
                    <a:pt x="624" y="1244"/>
                  </a:cubicBezTo>
                  <a:cubicBezTo>
                    <a:pt x="594" y="1214"/>
                    <a:pt x="571" y="1184"/>
                    <a:pt x="556" y="1146"/>
                  </a:cubicBezTo>
                  <a:cubicBezTo>
                    <a:pt x="534" y="1094"/>
                    <a:pt x="519" y="1041"/>
                    <a:pt x="504" y="989"/>
                  </a:cubicBezTo>
                  <a:cubicBezTo>
                    <a:pt x="489" y="936"/>
                    <a:pt x="481" y="883"/>
                    <a:pt x="474" y="831"/>
                  </a:cubicBezTo>
                  <a:cubicBezTo>
                    <a:pt x="466" y="778"/>
                    <a:pt x="466" y="733"/>
                    <a:pt x="481" y="688"/>
                  </a:cubicBezTo>
                  <a:cubicBezTo>
                    <a:pt x="496" y="643"/>
                    <a:pt x="519" y="598"/>
                    <a:pt x="549" y="568"/>
                  </a:cubicBezTo>
                  <a:cubicBezTo>
                    <a:pt x="587" y="523"/>
                    <a:pt x="639" y="500"/>
                    <a:pt x="692" y="485"/>
                  </a:cubicBezTo>
                  <a:cubicBezTo>
                    <a:pt x="727" y="472"/>
                    <a:pt x="762" y="465"/>
                    <a:pt x="798" y="465"/>
                  </a:cubicBezTo>
                  <a:cubicBezTo>
                    <a:pt x="862" y="465"/>
                    <a:pt x="924" y="487"/>
                    <a:pt x="977" y="530"/>
                  </a:cubicBezTo>
                  <a:cubicBezTo>
                    <a:pt x="1052" y="598"/>
                    <a:pt x="1105" y="681"/>
                    <a:pt x="1127" y="778"/>
                  </a:cubicBezTo>
                  <a:lnTo>
                    <a:pt x="1158" y="883"/>
                  </a:lnTo>
                  <a:lnTo>
                    <a:pt x="1616" y="748"/>
                  </a:lnTo>
                  <a:lnTo>
                    <a:pt x="1541" y="538"/>
                  </a:lnTo>
                  <a:cubicBezTo>
                    <a:pt x="1518" y="448"/>
                    <a:pt x="1473" y="365"/>
                    <a:pt x="1413" y="290"/>
                  </a:cubicBezTo>
                  <a:cubicBezTo>
                    <a:pt x="1353" y="215"/>
                    <a:pt x="1278" y="155"/>
                    <a:pt x="1195" y="102"/>
                  </a:cubicBezTo>
                  <a:cubicBezTo>
                    <a:pt x="1068" y="34"/>
                    <a:pt x="929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244;p46">
              <a:extLst>
                <a:ext uri="{FF2B5EF4-FFF2-40B4-BE49-F238E27FC236}">
                  <a16:creationId xmlns:a16="http://schemas.microsoft.com/office/drawing/2014/main" id="{04429869-B2DC-117D-A2CA-002F8C4134BD}"/>
                </a:ext>
              </a:extLst>
            </p:cNvPr>
            <p:cNvSpPr/>
            <p:nvPr/>
          </p:nvSpPr>
          <p:spPr>
            <a:xfrm rot="3607546">
              <a:off x="778272" y="4502014"/>
              <a:ext cx="34202" cy="54657"/>
            </a:xfrm>
            <a:custGeom>
              <a:avLst/>
              <a:gdLst/>
              <a:ahLst/>
              <a:cxnLst/>
              <a:rect l="l" t="t" r="r" b="b"/>
              <a:pathLst>
                <a:path w="2075" h="3316" extrusionOk="0">
                  <a:moveTo>
                    <a:pt x="773" y="1"/>
                  </a:moveTo>
                  <a:cubicBezTo>
                    <a:pt x="701" y="1"/>
                    <a:pt x="631" y="12"/>
                    <a:pt x="564" y="38"/>
                  </a:cubicBezTo>
                  <a:cubicBezTo>
                    <a:pt x="459" y="60"/>
                    <a:pt x="362" y="113"/>
                    <a:pt x="279" y="181"/>
                  </a:cubicBezTo>
                  <a:cubicBezTo>
                    <a:pt x="204" y="241"/>
                    <a:pt x="144" y="316"/>
                    <a:pt x="91" y="398"/>
                  </a:cubicBezTo>
                  <a:cubicBezTo>
                    <a:pt x="46" y="489"/>
                    <a:pt x="16" y="579"/>
                    <a:pt x="8" y="676"/>
                  </a:cubicBezTo>
                  <a:cubicBezTo>
                    <a:pt x="1" y="782"/>
                    <a:pt x="8" y="887"/>
                    <a:pt x="39" y="985"/>
                  </a:cubicBezTo>
                  <a:lnTo>
                    <a:pt x="542" y="2743"/>
                  </a:lnTo>
                  <a:cubicBezTo>
                    <a:pt x="579" y="2863"/>
                    <a:pt x="640" y="2983"/>
                    <a:pt x="722" y="3081"/>
                  </a:cubicBezTo>
                  <a:cubicBezTo>
                    <a:pt x="782" y="3163"/>
                    <a:pt x="873" y="3224"/>
                    <a:pt x="963" y="3261"/>
                  </a:cubicBezTo>
                  <a:cubicBezTo>
                    <a:pt x="1041" y="3294"/>
                    <a:pt x="1125" y="3315"/>
                    <a:pt x="1210" y="3315"/>
                  </a:cubicBezTo>
                  <a:cubicBezTo>
                    <a:pt x="1223" y="3315"/>
                    <a:pt x="1236" y="3315"/>
                    <a:pt x="1248" y="3314"/>
                  </a:cubicBezTo>
                  <a:cubicBezTo>
                    <a:pt x="1338" y="3314"/>
                    <a:pt x="1429" y="3299"/>
                    <a:pt x="1519" y="3276"/>
                  </a:cubicBezTo>
                  <a:cubicBezTo>
                    <a:pt x="1616" y="3246"/>
                    <a:pt x="1707" y="3201"/>
                    <a:pt x="1789" y="3133"/>
                  </a:cubicBezTo>
                  <a:cubicBezTo>
                    <a:pt x="1864" y="3066"/>
                    <a:pt x="1924" y="2991"/>
                    <a:pt x="1977" y="2908"/>
                  </a:cubicBezTo>
                  <a:cubicBezTo>
                    <a:pt x="2022" y="2818"/>
                    <a:pt x="2052" y="2720"/>
                    <a:pt x="2060" y="2622"/>
                  </a:cubicBezTo>
                  <a:cubicBezTo>
                    <a:pt x="2075" y="2525"/>
                    <a:pt x="2067" y="2420"/>
                    <a:pt x="2037" y="2322"/>
                  </a:cubicBezTo>
                  <a:lnTo>
                    <a:pt x="1969" y="2134"/>
                  </a:lnTo>
                  <a:lnTo>
                    <a:pt x="1511" y="2262"/>
                  </a:lnTo>
                  <a:lnTo>
                    <a:pt x="1556" y="2420"/>
                  </a:lnTo>
                  <a:cubicBezTo>
                    <a:pt x="1571" y="2472"/>
                    <a:pt x="1579" y="2532"/>
                    <a:pt x="1571" y="2585"/>
                  </a:cubicBezTo>
                  <a:cubicBezTo>
                    <a:pt x="1571" y="2630"/>
                    <a:pt x="1556" y="2668"/>
                    <a:pt x="1534" y="2705"/>
                  </a:cubicBezTo>
                  <a:cubicBezTo>
                    <a:pt x="1511" y="2735"/>
                    <a:pt x="1489" y="2765"/>
                    <a:pt x="1451" y="2780"/>
                  </a:cubicBezTo>
                  <a:cubicBezTo>
                    <a:pt x="1429" y="2803"/>
                    <a:pt x="1391" y="2818"/>
                    <a:pt x="1361" y="2825"/>
                  </a:cubicBezTo>
                  <a:cubicBezTo>
                    <a:pt x="1330" y="2839"/>
                    <a:pt x="1297" y="2846"/>
                    <a:pt x="1265" y="2846"/>
                  </a:cubicBezTo>
                  <a:cubicBezTo>
                    <a:pt x="1212" y="2846"/>
                    <a:pt x="1160" y="2828"/>
                    <a:pt x="1113" y="2795"/>
                  </a:cubicBezTo>
                  <a:cubicBezTo>
                    <a:pt x="1053" y="2735"/>
                    <a:pt x="1008" y="2660"/>
                    <a:pt x="985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497" y="669"/>
                  </a:cubicBezTo>
                  <a:cubicBezTo>
                    <a:pt x="519" y="594"/>
                    <a:pt x="579" y="534"/>
                    <a:pt x="692" y="496"/>
                  </a:cubicBezTo>
                  <a:cubicBezTo>
                    <a:pt x="718" y="489"/>
                    <a:pt x="744" y="486"/>
                    <a:pt x="770" y="486"/>
                  </a:cubicBezTo>
                  <a:cubicBezTo>
                    <a:pt x="829" y="486"/>
                    <a:pt x="886" y="503"/>
                    <a:pt x="933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13" y="902"/>
                  </a:lnTo>
                  <a:lnTo>
                    <a:pt x="1571" y="767"/>
                  </a:lnTo>
                  <a:lnTo>
                    <a:pt x="1519" y="586"/>
                  </a:lnTo>
                  <a:cubicBezTo>
                    <a:pt x="1489" y="481"/>
                    <a:pt x="1444" y="383"/>
                    <a:pt x="1376" y="301"/>
                  </a:cubicBezTo>
                  <a:cubicBezTo>
                    <a:pt x="1316" y="218"/>
                    <a:pt x="1241" y="151"/>
                    <a:pt x="1151" y="98"/>
                  </a:cubicBezTo>
                  <a:cubicBezTo>
                    <a:pt x="1068" y="53"/>
                    <a:pt x="970" y="15"/>
                    <a:pt x="873" y="8"/>
                  </a:cubicBezTo>
                  <a:cubicBezTo>
                    <a:pt x="839" y="3"/>
                    <a:pt x="806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245;p46">
              <a:extLst>
                <a:ext uri="{FF2B5EF4-FFF2-40B4-BE49-F238E27FC236}">
                  <a16:creationId xmlns:a16="http://schemas.microsoft.com/office/drawing/2014/main" id="{C3D27D74-0749-7554-6635-ED4CEC07190E}"/>
                </a:ext>
              </a:extLst>
            </p:cNvPr>
            <p:cNvSpPr/>
            <p:nvPr/>
          </p:nvSpPr>
          <p:spPr>
            <a:xfrm rot="3607546">
              <a:off x="796315" y="4524554"/>
              <a:ext cx="42245" cy="56915"/>
            </a:xfrm>
            <a:custGeom>
              <a:avLst/>
              <a:gdLst/>
              <a:ahLst/>
              <a:cxnLst/>
              <a:rect l="l" t="t" r="r" b="b"/>
              <a:pathLst>
                <a:path w="2563" h="3453" extrusionOk="0">
                  <a:moveTo>
                    <a:pt x="1030" y="454"/>
                  </a:moveTo>
                  <a:cubicBezTo>
                    <a:pt x="1083" y="462"/>
                    <a:pt x="1135" y="484"/>
                    <a:pt x="1181" y="522"/>
                  </a:cubicBezTo>
                  <a:cubicBezTo>
                    <a:pt x="1226" y="559"/>
                    <a:pt x="1256" y="604"/>
                    <a:pt x="1278" y="657"/>
                  </a:cubicBezTo>
                  <a:cubicBezTo>
                    <a:pt x="1308" y="725"/>
                    <a:pt x="1338" y="800"/>
                    <a:pt x="1353" y="867"/>
                  </a:cubicBezTo>
                  <a:cubicBezTo>
                    <a:pt x="1376" y="943"/>
                    <a:pt x="1391" y="1010"/>
                    <a:pt x="1406" y="1085"/>
                  </a:cubicBezTo>
                  <a:cubicBezTo>
                    <a:pt x="1413" y="1138"/>
                    <a:pt x="1406" y="1198"/>
                    <a:pt x="1398" y="1251"/>
                  </a:cubicBezTo>
                  <a:cubicBezTo>
                    <a:pt x="1383" y="1303"/>
                    <a:pt x="1353" y="1348"/>
                    <a:pt x="1316" y="1386"/>
                  </a:cubicBezTo>
                  <a:cubicBezTo>
                    <a:pt x="1263" y="1423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2"/>
                  </a:lnTo>
                  <a:lnTo>
                    <a:pt x="820" y="484"/>
                  </a:lnTo>
                  <a:cubicBezTo>
                    <a:pt x="888" y="462"/>
                    <a:pt x="963" y="454"/>
                    <a:pt x="1030" y="454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1"/>
                  </a:cubicBezTo>
                  <a:cubicBezTo>
                    <a:pt x="1879" y="1085"/>
                    <a:pt x="1864" y="912"/>
                    <a:pt x="1812" y="747"/>
                  </a:cubicBezTo>
                  <a:cubicBezTo>
                    <a:pt x="1668" y="249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246;p46">
              <a:extLst>
                <a:ext uri="{FF2B5EF4-FFF2-40B4-BE49-F238E27FC236}">
                  <a16:creationId xmlns:a16="http://schemas.microsoft.com/office/drawing/2014/main" id="{03737BF9-52FF-ECC9-B62D-FE7E4F18217C}"/>
                </a:ext>
              </a:extLst>
            </p:cNvPr>
            <p:cNvSpPr/>
            <p:nvPr/>
          </p:nvSpPr>
          <p:spPr>
            <a:xfrm rot="3607546">
              <a:off x="823743" y="4540352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247;p46">
              <a:extLst>
                <a:ext uri="{FF2B5EF4-FFF2-40B4-BE49-F238E27FC236}">
                  <a16:creationId xmlns:a16="http://schemas.microsoft.com/office/drawing/2014/main" id="{4A565C14-4D59-1AA1-3841-7C53B6E6F832}"/>
                </a:ext>
              </a:extLst>
            </p:cNvPr>
            <p:cNvSpPr/>
            <p:nvPr/>
          </p:nvSpPr>
          <p:spPr>
            <a:xfrm rot="3607546">
              <a:off x="831262" y="4556596"/>
              <a:ext cx="49069" cy="62321"/>
            </a:xfrm>
            <a:custGeom>
              <a:avLst/>
              <a:gdLst/>
              <a:ahLst/>
              <a:cxnLst/>
              <a:rect l="l" t="t" r="r" b="b"/>
              <a:pathLst>
                <a:path w="2977" h="3781" extrusionOk="0">
                  <a:moveTo>
                    <a:pt x="2060" y="1"/>
                  </a:moveTo>
                  <a:lnTo>
                    <a:pt x="1616" y="129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94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248;p46">
              <a:extLst>
                <a:ext uri="{FF2B5EF4-FFF2-40B4-BE49-F238E27FC236}">
                  <a16:creationId xmlns:a16="http://schemas.microsoft.com/office/drawing/2014/main" id="{42AC6151-2656-97C6-E34B-0AF82C0289B5}"/>
                </a:ext>
              </a:extLst>
            </p:cNvPr>
            <p:cNvSpPr/>
            <p:nvPr/>
          </p:nvSpPr>
          <p:spPr>
            <a:xfrm rot="3607546">
              <a:off x="863203" y="4583461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5"/>
                  </a:lnTo>
                  <a:lnTo>
                    <a:pt x="850" y="1638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249;p46">
              <a:extLst>
                <a:ext uri="{FF2B5EF4-FFF2-40B4-BE49-F238E27FC236}">
                  <a16:creationId xmlns:a16="http://schemas.microsoft.com/office/drawing/2014/main" id="{9FBBD6A9-52EE-A559-4402-7278A6370082}"/>
                </a:ext>
              </a:extLst>
            </p:cNvPr>
            <p:cNvSpPr/>
            <p:nvPr/>
          </p:nvSpPr>
          <p:spPr>
            <a:xfrm rot="3607546">
              <a:off x="895239" y="4615241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03" y="1"/>
                  </a:moveTo>
                  <a:cubicBezTo>
                    <a:pt x="726" y="1"/>
                    <a:pt x="651" y="12"/>
                    <a:pt x="579" y="38"/>
                  </a:cubicBezTo>
                  <a:cubicBezTo>
                    <a:pt x="459" y="68"/>
                    <a:pt x="354" y="128"/>
                    <a:pt x="256" y="203"/>
                  </a:cubicBezTo>
                  <a:cubicBezTo>
                    <a:pt x="173" y="278"/>
                    <a:pt x="113" y="361"/>
                    <a:pt x="68" y="459"/>
                  </a:cubicBezTo>
                  <a:cubicBezTo>
                    <a:pt x="23" y="564"/>
                    <a:pt x="0" y="669"/>
                    <a:pt x="0" y="782"/>
                  </a:cubicBezTo>
                  <a:cubicBezTo>
                    <a:pt x="0" y="902"/>
                    <a:pt x="15" y="1022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8"/>
                    <a:pt x="601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73" y="2006"/>
                    <a:pt x="1488" y="2052"/>
                  </a:cubicBezTo>
                  <a:cubicBezTo>
                    <a:pt x="1511" y="2104"/>
                    <a:pt x="1533" y="2187"/>
                    <a:pt x="1556" y="2262"/>
                  </a:cubicBezTo>
                  <a:cubicBezTo>
                    <a:pt x="1578" y="2330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3"/>
                  </a:cubicBezTo>
                  <a:cubicBezTo>
                    <a:pt x="1593" y="2668"/>
                    <a:pt x="1571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5" y="2843"/>
                    <a:pt x="1287" y="2852"/>
                    <a:pt x="1249" y="2852"/>
                  </a:cubicBezTo>
                  <a:cubicBezTo>
                    <a:pt x="1191" y="2852"/>
                    <a:pt x="1132" y="2832"/>
                    <a:pt x="1082" y="2795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4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62" y="3269"/>
                    <a:pt x="1060" y="3299"/>
                    <a:pt x="1165" y="3314"/>
                  </a:cubicBezTo>
                  <a:cubicBezTo>
                    <a:pt x="1190" y="3316"/>
                    <a:pt x="1215" y="3317"/>
                    <a:pt x="1241" y="3317"/>
                  </a:cubicBezTo>
                  <a:cubicBezTo>
                    <a:pt x="1323" y="3317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33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1"/>
                    <a:pt x="1563" y="1443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08"/>
                  </a:cubicBezTo>
                  <a:cubicBezTo>
                    <a:pt x="692" y="1300"/>
                    <a:pt x="654" y="1278"/>
                    <a:pt x="624" y="1248"/>
                  </a:cubicBezTo>
                  <a:cubicBezTo>
                    <a:pt x="594" y="1225"/>
                    <a:pt x="571" y="1188"/>
                    <a:pt x="556" y="1150"/>
                  </a:cubicBezTo>
                  <a:cubicBezTo>
                    <a:pt x="541" y="1105"/>
                    <a:pt x="526" y="1052"/>
                    <a:pt x="504" y="992"/>
                  </a:cubicBezTo>
                  <a:cubicBezTo>
                    <a:pt x="489" y="940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7"/>
                    <a:pt x="519" y="601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31" y="475"/>
                    <a:pt x="766" y="469"/>
                    <a:pt x="802" y="469"/>
                  </a:cubicBezTo>
                  <a:cubicBezTo>
                    <a:pt x="865" y="469"/>
                    <a:pt x="929" y="490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2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0" y="293"/>
                  </a:cubicBezTo>
                  <a:cubicBezTo>
                    <a:pt x="1360" y="211"/>
                    <a:pt x="1285" y="151"/>
                    <a:pt x="1203" y="106"/>
                  </a:cubicBezTo>
                  <a:cubicBezTo>
                    <a:pt x="1112" y="53"/>
                    <a:pt x="1015" y="23"/>
                    <a:pt x="910" y="8"/>
                  </a:cubicBezTo>
                  <a:cubicBezTo>
                    <a:pt x="874" y="3"/>
                    <a:pt x="83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250;p46">
              <a:extLst>
                <a:ext uri="{FF2B5EF4-FFF2-40B4-BE49-F238E27FC236}">
                  <a16:creationId xmlns:a16="http://schemas.microsoft.com/office/drawing/2014/main" id="{C538777F-327B-0E30-BAF6-1263CE358F03}"/>
                </a:ext>
              </a:extLst>
            </p:cNvPr>
            <p:cNvSpPr/>
            <p:nvPr/>
          </p:nvSpPr>
          <p:spPr>
            <a:xfrm rot="3607546">
              <a:off x="917431" y="4636633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16" y="1"/>
                  </a:moveTo>
                  <a:cubicBezTo>
                    <a:pt x="627" y="1"/>
                    <a:pt x="441" y="61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2"/>
                    <a:pt x="15" y="679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9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20"/>
                    <a:pt x="2059" y="2723"/>
                    <a:pt x="2066" y="2625"/>
                  </a:cubicBezTo>
                  <a:cubicBezTo>
                    <a:pt x="2081" y="2520"/>
                    <a:pt x="2066" y="2422"/>
                    <a:pt x="2044" y="2325"/>
                  </a:cubicBezTo>
                  <a:lnTo>
                    <a:pt x="1984" y="2129"/>
                  </a:lnTo>
                  <a:lnTo>
                    <a:pt x="1525" y="2265"/>
                  </a:lnTo>
                  <a:lnTo>
                    <a:pt x="1570" y="2422"/>
                  </a:lnTo>
                  <a:cubicBezTo>
                    <a:pt x="1585" y="2475"/>
                    <a:pt x="1593" y="2527"/>
                    <a:pt x="1585" y="2588"/>
                  </a:cubicBezTo>
                  <a:cubicBezTo>
                    <a:pt x="1585" y="2625"/>
                    <a:pt x="1570" y="2670"/>
                    <a:pt x="1548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75" y="2828"/>
                  </a:cubicBezTo>
                  <a:cubicBezTo>
                    <a:pt x="1344" y="2839"/>
                    <a:pt x="1311" y="2845"/>
                    <a:pt x="1279" y="2845"/>
                  </a:cubicBezTo>
                  <a:cubicBezTo>
                    <a:pt x="1224" y="2845"/>
                    <a:pt x="1170" y="2828"/>
                    <a:pt x="1127" y="2790"/>
                  </a:cubicBezTo>
                  <a:cubicBezTo>
                    <a:pt x="1067" y="2738"/>
                    <a:pt x="1022" y="2663"/>
                    <a:pt x="999" y="2580"/>
                  </a:cubicBezTo>
                  <a:lnTo>
                    <a:pt x="534" y="950"/>
                  </a:lnTo>
                  <a:cubicBezTo>
                    <a:pt x="504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9"/>
                    <a:pt x="760" y="484"/>
                    <a:pt x="788" y="484"/>
                  </a:cubicBezTo>
                  <a:cubicBezTo>
                    <a:pt x="841" y="484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9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30" y="213"/>
                    <a:pt x="1247" y="146"/>
                    <a:pt x="1165" y="101"/>
                  </a:cubicBezTo>
                  <a:cubicBezTo>
                    <a:pt x="1075" y="48"/>
                    <a:pt x="977" y="18"/>
                    <a:pt x="879" y="3"/>
                  </a:cubicBezTo>
                  <a:cubicBezTo>
                    <a:pt x="858" y="1"/>
                    <a:pt x="83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251;p46">
              <a:extLst>
                <a:ext uri="{FF2B5EF4-FFF2-40B4-BE49-F238E27FC236}">
                  <a16:creationId xmlns:a16="http://schemas.microsoft.com/office/drawing/2014/main" id="{27BFAB32-1C08-1116-D453-578726C69019}"/>
                </a:ext>
              </a:extLst>
            </p:cNvPr>
            <p:cNvSpPr/>
            <p:nvPr/>
          </p:nvSpPr>
          <p:spPr>
            <a:xfrm rot="3607546">
              <a:off x="937632" y="4655628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27"/>
                  </a:lnTo>
                  <a:lnTo>
                    <a:pt x="1639" y="1398"/>
                  </a:lnTo>
                  <a:lnTo>
                    <a:pt x="850" y="1624"/>
                  </a:lnTo>
                  <a:lnTo>
                    <a:pt x="579" y="685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252;p46">
              <a:extLst>
                <a:ext uri="{FF2B5EF4-FFF2-40B4-BE49-F238E27FC236}">
                  <a16:creationId xmlns:a16="http://schemas.microsoft.com/office/drawing/2014/main" id="{7A30FEA8-54DF-DC03-D567-92A096C56BB5}"/>
                </a:ext>
              </a:extLst>
            </p:cNvPr>
            <p:cNvSpPr/>
            <p:nvPr/>
          </p:nvSpPr>
          <p:spPr>
            <a:xfrm rot="3607546">
              <a:off x="957066" y="467572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28"/>
                  </a:lnTo>
                  <a:lnTo>
                    <a:pt x="1699" y="2052"/>
                  </a:lnTo>
                  <a:lnTo>
                    <a:pt x="1684" y="2052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25" y="3652"/>
                  </a:lnTo>
                  <a:lnTo>
                    <a:pt x="1383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253;p46">
              <a:extLst>
                <a:ext uri="{FF2B5EF4-FFF2-40B4-BE49-F238E27FC236}">
                  <a16:creationId xmlns:a16="http://schemas.microsoft.com/office/drawing/2014/main" id="{9A141248-B5F5-8BB9-BC6C-2DA630C458EC}"/>
                </a:ext>
              </a:extLst>
            </p:cNvPr>
            <p:cNvSpPr/>
            <p:nvPr/>
          </p:nvSpPr>
          <p:spPr>
            <a:xfrm rot="3607546">
              <a:off x="982200" y="4698553"/>
              <a:ext cx="37531" cy="59091"/>
            </a:xfrm>
            <a:custGeom>
              <a:avLst/>
              <a:gdLst/>
              <a:ahLst/>
              <a:cxnLst/>
              <a:rect l="l" t="t" r="r" b="b"/>
              <a:pathLst>
                <a:path w="2277" h="3585" extrusionOk="0">
                  <a:moveTo>
                    <a:pt x="1360" y="0"/>
                  </a:moveTo>
                  <a:lnTo>
                    <a:pt x="0" y="399"/>
                  </a:lnTo>
                  <a:lnTo>
                    <a:pt x="917" y="3584"/>
                  </a:lnTo>
                  <a:lnTo>
                    <a:pt x="2277" y="3194"/>
                  </a:lnTo>
                  <a:lnTo>
                    <a:pt x="2141" y="2735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254;p46">
              <a:extLst>
                <a:ext uri="{FF2B5EF4-FFF2-40B4-BE49-F238E27FC236}">
                  <a16:creationId xmlns:a16="http://schemas.microsoft.com/office/drawing/2014/main" id="{492E3B2E-C08A-1DBC-9E90-FEDF957C1A88}"/>
                </a:ext>
              </a:extLst>
            </p:cNvPr>
            <p:cNvSpPr/>
            <p:nvPr/>
          </p:nvSpPr>
          <p:spPr>
            <a:xfrm rot="3607546">
              <a:off x="760302" y="4496541"/>
              <a:ext cx="9972" cy="8241"/>
            </a:xfrm>
            <a:custGeom>
              <a:avLst/>
              <a:gdLst/>
              <a:ahLst/>
              <a:cxnLst/>
              <a:rect l="l" t="t" r="r" b="b"/>
              <a:pathLst>
                <a:path w="605" h="500" extrusionOk="0">
                  <a:moveTo>
                    <a:pt x="316" y="0"/>
                  </a:moveTo>
                  <a:cubicBezTo>
                    <a:pt x="294" y="0"/>
                    <a:pt x="271" y="4"/>
                    <a:pt x="249" y="10"/>
                  </a:cubicBezTo>
                  <a:cubicBezTo>
                    <a:pt x="31" y="70"/>
                    <a:pt x="1" y="363"/>
                    <a:pt x="196" y="468"/>
                  </a:cubicBezTo>
                  <a:cubicBezTo>
                    <a:pt x="236" y="490"/>
                    <a:pt x="277" y="499"/>
                    <a:pt x="316" y="499"/>
                  </a:cubicBezTo>
                  <a:cubicBezTo>
                    <a:pt x="471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255;p46">
              <a:extLst>
                <a:ext uri="{FF2B5EF4-FFF2-40B4-BE49-F238E27FC236}">
                  <a16:creationId xmlns:a16="http://schemas.microsoft.com/office/drawing/2014/main" id="{583676A8-46B9-DE42-D7FF-D7353585E4E5}"/>
                </a:ext>
              </a:extLst>
            </p:cNvPr>
            <p:cNvSpPr/>
            <p:nvPr/>
          </p:nvSpPr>
          <p:spPr>
            <a:xfrm rot="3607546">
              <a:off x="1025108" y="4752448"/>
              <a:ext cx="9412" cy="8258"/>
            </a:xfrm>
            <a:custGeom>
              <a:avLst/>
              <a:gdLst/>
              <a:ahLst/>
              <a:cxnLst/>
              <a:rect l="l" t="t" r="r" b="b"/>
              <a:pathLst>
                <a:path w="571" h="501" extrusionOk="0">
                  <a:moveTo>
                    <a:pt x="274" y="0"/>
                  </a:moveTo>
                  <a:cubicBezTo>
                    <a:pt x="253" y="0"/>
                    <a:pt x="232" y="3"/>
                    <a:pt x="211" y="10"/>
                  </a:cubicBezTo>
                  <a:cubicBezTo>
                    <a:pt x="75" y="55"/>
                    <a:pt x="0" y="190"/>
                    <a:pt x="38" y="318"/>
                  </a:cubicBezTo>
                  <a:cubicBezTo>
                    <a:pt x="74" y="446"/>
                    <a:pt x="171" y="500"/>
                    <a:pt x="269" y="500"/>
                  </a:cubicBezTo>
                  <a:cubicBezTo>
                    <a:pt x="418" y="500"/>
                    <a:pt x="570" y="373"/>
                    <a:pt x="511" y="182"/>
                  </a:cubicBezTo>
                  <a:cubicBezTo>
                    <a:pt x="480" y="76"/>
                    <a:pt x="3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256;p46">
              <a:extLst>
                <a:ext uri="{FF2B5EF4-FFF2-40B4-BE49-F238E27FC236}">
                  <a16:creationId xmlns:a16="http://schemas.microsoft.com/office/drawing/2014/main" id="{22BCB3CF-D545-CA0A-DE57-ECA4DA7C3238}"/>
                </a:ext>
              </a:extLst>
            </p:cNvPr>
            <p:cNvSpPr/>
            <p:nvPr/>
          </p:nvSpPr>
          <p:spPr>
            <a:xfrm rot="3607546">
              <a:off x="1040377" y="4757194"/>
              <a:ext cx="36806" cy="56766"/>
            </a:xfrm>
            <a:custGeom>
              <a:avLst/>
              <a:gdLst/>
              <a:ahLst/>
              <a:cxnLst/>
              <a:rect l="l" t="t" r="r" b="b"/>
              <a:pathLst>
                <a:path w="2233" h="3444" extrusionOk="0">
                  <a:moveTo>
                    <a:pt x="924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06" y="2639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72"/>
                  </a:lnTo>
                  <a:lnTo>
                    <a:pt x="579" y="543"/>
                  </a:lnTo>
                  <a:lnTo>
                    <a:pt x="797" y="483"/>
                  </a:lnTo>
                  <a:cubicBezTo>
                    <a:pt x="838" y="467"/>
                    <a:pt x="881" y="460"/>
                    <a:pt x="924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43"/>
                  </a:lnTo>
                  <a:lnTo>
                    <a:pt x="917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14" y="648"/>
                  </a:lnTo>
                  <a:cubicBezTo>
                    <a:pt x="1669" y="415"/>
                    <a:pt x="1526" y="220"/>
                    <a:pt x="1338" y="92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257;p46">
              <a:extLst>
                <a:ext uri="{FF2B5EF4-FFF2-40B4-BE49-F238E27FC236}">
                  <a16:creationId xmlns:a16="http://schemas.microsoft.com/office/drawing/2014/main" id="{8C8EE044-7095-2640-5753-4812E8E5A16B}"/>
                </a:ext>
              </a:extLst>
            </p:cNvPr>
            <p:cNvSpPr/>
            <p:nvPr/>
          </p:nvSpPr>
          <p:spPr>
            <a:xfrm rot="3607546">
              <a:off x="1066654" y="4781179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4" y="476"/>
                  </a:moveTo>
                  <a:cubicBezTo>
                    <a:pt x="869" y="476"/>
                    <a:pt x="915" y="485"/>
                    <a:pt x="962" y="507"/>
                  </a:cubicBezTo>
                  <a:cubicBezTo>
                    <a:pt x="1045" y="552"/>
                    <a:pt x="1105" y="634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1" y="2595"/>
                    <a:pt x="1586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8" y="2830"/>
                    <a:pt x="1325" y="2834"/>
                    <a:pt x="1293" y="2834"/>
                  </a:cubicBezTo>
                  <a:cubicBezTo>
                    <a:pt x="1244" y="2834"/>
                    <a:pt x="1195" y="2824"/>
                    <a:pt x="1150" y="2806"/>
                  </a:cubicBezTo>
                  <a:cubicBezTo>
                    <a:pt x="1067" y="2761"/>
                    <a:pt x="1007" y="2678"/>
                    <a:pt x="984" y="2588"/>
                  </a:cubicBezTo>
                  <a:lnTo>
                    <a:pt x="504" y="905"/>
                  </a:lnTo>
                  <a:cubicBezTo>
                    <a:pt x="466" y="815"/>
                    <a:pt x="474" y="717"/>
                    <a:pt x="526" y="634"/>
                  </a:cubicBezTo>
                  <a:cubicBezTo>
                    <a:pt x="571" y="559"/>
                    <a:pt x="639" y="514"/>
                    <a:pt x="721" y="492"/>
                  </a:cubicBezTo>
                  <a:cubicBezTo>
                    <a:pt x="754" y="482"/>
                    <a:pt x="789" y="476"/>
                    <a:pt x="824" y="476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45" y="1033"/>
                  </a:cubicBezTo>
                  <a:lnTo>
                    <a:pt x="534" y="2723"/>
                  </a:lnTo>
                  <a:cubicBezTo>
                    <a:pt x="564" y="2843"/>
                    <a:pt x="624" y="2948"/>
                    <a:pt x="699" y="3046"/>
                  </a:cubicBezTo>
                  <a:cubicBezTo>
                    <a:pt x="767" y="3121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16" y="3249"/>
                    <a:pt x="1706" y="3204"/>
                    <a:pt x="1788" y="3151"/>
                  </a:cubicBezTo>
                  <a:cubicBezTo>
                    <a:pt x="1871" y="3091"/>
                    <a:pt x="1939" y="3016"/>
                    <a:pt x="1991" y="2933"/>
                  </a:cubicBezTo>
                  <a:cubicBezTo>
                    <a:pt x="2051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97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53" y="191"/>
                    <a:pt x="1262" y="123"/>
                    <a:pt x="1165" y="78"/>
                  </a:cubicBezTo>
                  <a:cubicBezTo>
                    <a:pt x="1075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258;p46">
              <a:extLst>
                <a:ext uri="{FF2B5EF4-FFF2-40B4-BE49-F238E27FC236}">
                  <a16:creationId xmlns:a16="http://schemas.microsoft.com/office/drawing/2014/main" id="{3EEBD3E7-E30A-072C-AE3F-B625C080CEBF}"/>
                </a:ext>
              </a:extLst>
            </p:cNvPr>
            <p:cNvSpPr/>
            <p:nvPr/>
          </p:nvSpPr>
          <p:spPr>
            <a:xfrm rot="3607546">
              <a:off x="1096983" y="4811155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35" y="128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37" y="331"/>
                  </a:lnTo>
                  <a:lnTo>
                    <a:pt x="1" y="451"/>
                  </a:lnTo>
                  <a:lnTo>
                    <a:pt x="917" y="3652"/>
                  </a:lnTo>
                  <a:lnTo>
                    <a:pt x="1376" y="3516"/>
                  </a:lnTo>
                  <a:lnTo>
                    <a:pt x="820" y="1600"/>
                  </a:lnTo>
                  <a:lnTo>
                    <a:pt x="835" y="1600"/>
                  </a:lnTo>
                  <a:lnTo>
                    <a:pt x="2082" y="3313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259;p46">
              <a:extLst>
                <a:ext uri="{FF2B5EF4-FFF2-40B4-BE49-F238E27FC236}">
                  <a16:creationId xmlns:a16="http://schemas.microsoft.com/office/drawing/2014/main" id="{DAB80401-CB57-50E6-7B4D-58F1D1886CED}"/>
                </a:ext>
              </a:extLst>
            </p:cNvPr>
            <p:cNvSpPr/>
            <p:nvPr/>
          </p:nvSpPr>
          <p:spPr>
            <a:xfrm rot="3607546">
              <a:off x="1124178" y="4836838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4" y="477"/>
                  </a:moveTo>
                  <a:cubicBezTo>
                    <a:pt x="871" y="477"/>
                    <a:pt x="918" y="486"/>
                    <a:pt x="962" y="506"/>
                  </a:cubicBezTo>
                  <a:cubicBezTo>
                    <a:pt x="1044" y="551"/>
                    <a:pt x="1105" y="633"/>
                    <a:pt x="1127" y="724"/>
                  </a:cubicBezTo>
                  <a:lnTo>
                    <a:pt x="1608" y="2407"/>
                  </a:lnTo>
                  <a:cubicBezTo>
                    <a:pt x="1638" y="2497"/>
                    <a:pt x="1630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5"/>
                    <a:pt x="1150" y="2805"/>
                  </a:cubicBezTo>
                  <a:cubicBezTo>
                    <a:pt x="1067" y="2760"/>
                    <a:pt x="1007" y="2677"/>
                    <a:pt x="984" y="2587"/>
                  </a:cubicBezTo>
                  <a:lnTo>
                    <a:pt x="511" y="904"/>
                  </a:lnTo>
                  <a:cubicBezTo>
                    <a:pt x="473" y="814"/>
                    <a:pt x="481" y="716"/>
                    <a:pt x="533" y="633"/>
                  </a:cubicBezTo>
                  <a:cubicBezTo>
                    <a:pt x="597" y="532"/>
                    <a:pt x="710" y="477"/>
                    <a:pt x="824" y="477"/>
                  </a:cubicBezTo>
                  <a:close/>
                  <a:moveTo>
                    <a:pt x="827" y="0"/>
                  </a:moveTo>
                  <a:cubicBezTo>
                    <a:pt x="747" y="0"/>
                    <a:pt x="666" y="14"/>
                    <a:pt x="586" y="32"/>
                  </a:cubicBezTo>
                  <a:cubicBezTo>
                    <a:pt x="496" y="62"/>
                    <a:pt x="406" y="100"/>
                    <a:pt x="331" y="160"/>
                  </a:cubicBezTo>
                  <a:cubicBezTo>
                    <a:pt x="248" y="220"/>
                    <a:pt x="173" y="295"/>
                    <a:pt x="120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8" y="919"/>
                    <a:pt x="45" y="1032"/>
                  </a:cubicBezTo>
                  <a:lnTo>
                    <a:pt x="526" y="2722"/>
                  </a:lnTo>
                  <a:cubicBezTo>
                    <a:pt x="556" y="2835"/>
                    <a:pt x="616" y="2948"/>
                    <a:pt x="691" y="3045"/>
                  </a:cubicBezTo>
                  <a:cubicBezTo>
                    <a:pt x="759" y="3120"/>
                    <a:pt x="849" y="3188"/>
                    <a:pt x="939" y="3233"/>
                  </a:cubicBezTo>
                  <a:cubicBezTo>
                    <a:pt x="1029" y="3278"/>
                    <a:pt x="1127" y="3301"/>
                    <a:pt x="1232" y="3308"/>
                  </a:cubicBezTo>
                  <a:cubicBezTo>
                    <a:pt x="1250" y="3310"/>
                    <a:pt x="1267" y="3310"/>
                    <a:pt x="1284" y="3310"/>
                  </a:cubicBezTo>
                  <a:cubicBezTo>
                    <a:pt x="1364" y="3310"/>
                    <a:pt x="1444" y="3297"/>
                    <a:pt x="1518" y="3278"/>
                  </a:cubicBezTo>
                  <a:cubicBezTo>
                    <a:pt x="1615" y="3248"/>
                    <a:pt x="1698" y="3203"/>
                    <a:pt x="1781" y="3150"/>
                  </a:cubicBezTo>
                  <a:cubicBezTo>
                    <a:pt x="1863" y="3090"/>
                    <a:pt x="1931" y="3015"/>
                    <a:pt x="1984" y="2933"/>
                  </a:cubicBezTo>
                  <a:cubicBezTo>
                    <a:pt x="2044" y="2842"/>
                    <a:pt x="2081" y="2745"/>
                    <a:pt x="2089" y="2640"/>
                  </a:cubicBezTo>
                  <a:cubicBezTo>
                    <a:pt x="2111" y="2519"/>
                    <a:pt x="2096" y="2392"/>
                    <a:pt x="2059" y="2279"/>
                  </a:cubicBezTo>
                  <a:lnTo>
                    <a:pt x="1578" y="588"/>
                  </a:lnTo>
                  <a:cubicBezTo>
                    <a:pt x="1540" y="476"/>
                    <a:pt x="1488" y="363"/>
                    <a:pt x="1413" y="273"/>
                  </a:cubicBezTo>
                  <a:cubicBezTo>
                    <a:pt x="1345" y="190"/>
                    <a:pt x="1255" y="123"/>
                    <a:pt x="1165" y="77"/>
                  </a:cubicBezTo>
                  <a:cubicBezTo>
                    <a:pt x="1074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260;p46">
              <a:extLst>
                <a:ext uri="{FF2B5EF4-FFF2-40B4-BE49-F238E27FC236}">
                  <a16:creationId xmlns:a16="http://schemas.microsoft.com/office/drawing/2014/main" id="{D13204FF-1EC0-F783-7B80-EAF64654CC0E}"/>
                </a:ext>
              </a:extLst>
            </p:cNvPr>
            <p:cNvSpPr/>
            <p:nvPr/>
          </p:nvSpPr>
          <p:spPr>
            <a:xfrm rot="3607546">
              <a:off x="1144864" y="4850416"/>
              <a:ext cx="31350" cy="57343"/>
            </a:xfrm>
            <a:custGeom>
              <a:avLst/>
              <a:gdLst/>
              <a:ahLst/>
              <a:cxnLst/>
              <a:rect l="l" t="t" r="r" b="b"/>
              <a:pathLst>
                <a:path w="1902" h="3479" extrusionOk="0">
                  <a:moveTo>
                    <a:pt x="1510" y="0"/>
                  </a:moveTo>
                  <a:lnTo>
                    <a:pt x="0" y="444"/>
                  </a:lnTo>
                  <a:lnTo>
                    <a:pt x="120" y="872"/>
                  </a:lnTo>
                  <a:lnTo>
                    <a:pt x="646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261;p46">
              <a:extLst>
                <a:ext uri="{FF2B5EF4-FFF2-40B4-BE49-F238E27FC236}">
                  <a16:creationId xmlns:a16="http://schemas.microsoft.com/office/drawing/2014/main" id="{917C1A0C-8ADD-9923-480A-D3A349266A8B}"/>
                </a:ext>
              </a:extLst>
            </p:cNvPr>
            <p:cNvSpPr/>
            <p:nvPr/>
          </p:nvSpPr>
          <p:spPr>
            <a:xfrm rot="3607546">
              <a:off x="1174687" y="4885394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796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69" y="111"/>
                    <a:pt x="279" y="179"/>
                  </a:cubicBezTo>
                  <a:cubicBezTo>
                    <a:pt x="204" y="239"/>
                    <a:pt x="144" y="314"/>
                    <a:pt x="91" y="397"/>
                  </a:cubicBezTo>
                  <a:cubicBezTo>
                    <a:pt x="46" y="487"/>
                    <a:pt x="16" y="577"/>
                    <a:pt x="8" y="675"/>
                  </a:cubicBezTo>
                  <a:cubicBezTo>
                    <a:pt x="1" y="780"/>
                    <a:pt x="8" y="885"/>
                    <a:pt x="38" y="983"/>
                  </a:cubicBezTo>
                  <a:lnTo>
                    <a:pt x="542" y="2741"/>
                  </a:lnTo>
                  <a:cubicBezTo>
                    <a:pt x="579" y="2869"/>
                    <a:pt x="639" y="2982"/>
                    <a:pt x="722" y="3079"/>
                  </a:cubicBezTo>
                  <a:cubicBezTo>
                    <a:pt x="790" y="3162"/>
                    <a:pt x="872" y="3222"/>
                    <a:pt x="963" y="3260"/>
                  </a:cubicBezTo>
                  <a:cubicBezTo>
                    <a:pt x="1053" y="3297"/>
                    <a:pt x="1150" y="3320"/>
                    <a:pt x="1248" y="3320"/>
                  </a:cubicBezTo>
                  <a:cubicBezTo>
                    <a:pt x="1338" y="3312"/>
                    <a:pt x="1428" y="3305"/>
                    <a:pt x="1519" y="3275"/>
                  </a:cubicBezTo>
                  <a:cubicBezTo>
                    <a:pt x="1616" y="3245"/>
                    <a:pt x="1714" y="3199"/>
                    <a:pt x="1789" y="3132"/>
                  </a:cubicBezTo>
                  <a:cubicBezTo>
                    <a:pt x="1864" y="3072"/>
                    <a:pt x="1924" y="2989"/>
                    <a:pt x="1977" y="2906"/>
                  </a:cubicBezTo>
                  <a:cubicBezTo>
                    <a:pt x="2022" y="2816"/>
                    <a:pt x="2052" y="2719"/>
                    <a:pt x="2060" y="2621"/>
                  </a:cubicBezTo>
                  <a:cubicBezTo>
                    <a:pt x="2075" y="2523"/>
                    <a:pt x="2067" y="2418"/>
                    <a:pt x="2037" y="2328"/>
                  </a:cubicBezTo>
                  <a:lnTo>
                    <a:pt x="1977" y="2133"/>
                  </a:lnTo>
                  <a:lnTo>
                    <a:pt x="1519" y="2268"/>
                  </a:lnTo>
                  <a:lnTo>
                    <a:pt x="1564" y="2418"/>
                  </a:lnTo>
                  <a:cubicBezTo>
                    <a:pt x="1579" y="2478"/>
                    <a:pt x="1586" y="2531"/>
                    <a:pt x="1586" y="2583"/>
                  </a:cubicBezTo>
                  <a:cubicBezTo>
                    <a:pt x="1579" y="2628"/>
                    <a:pt x="1564" y="2666"/>
                    <a:pt x="1541" y="2704"/>
                  </a:cubicBezTo>
                  <a:cubicBezTo>
                    <a:pt x="1519" y="2734"/>
                    <a:pt x="1496" y="2764"/>
                    <a:pt x="1466" y="2786"/>
                  </a:cubicBezTo>
                  <a:cubicBezTo>
                    <a:pt x="1436" y="2801"/>
                    <a:pt x="1398" y="2816"/>
                    <a:pt x="1368" y="2824"/>
                  </a:cubicBezTo>
                  <a:cubicBezTo>
                    <a:pt x="1337" y="2838"/>
                    <a:pt x="1305" y="2845"/>
                    <a:pt x="1273" y="2845"/>
                  </a:cubicBezTo>
                  <a:cubicBezTo>
                    <a:pt x="1220" y="2845"/>
                    <a:pt x="1167" y="2826"/>
                    <a:pt x="1120" y="2794"/>
                  </a:cubicBezTo>
                  <a:cubicBezTo>
                    <a:pt x="1060" y="2741"/>
                    <a:pt x="1015" y="2666"/>
                    <a:pt x="993" y="2583"/>
                  </a:cubicBezTo>
                  <a:lnTo>
                    <a:pt x="527" y="945"/>
                  </a:lnTo>
                  <a:cubicBezTo>
                    <a:pt x="497" y="855"/>
                    <a:pt x="489" y="765"/>
                    <a:pt x="504" y="667"/>
                  </a:cubicBezTo>
                  <a:cubicBezTo>
                    <a:pt x="519" y="585"/>
                    <a:pt x="587" y="532"/>
                    <a:pt x="700" y="495"/>
                  </a:cubicBezTo>
                  <a:cubicBezTo>
                    <a:pt x="725" y="488"/>
                    <a:pt x="751" y="484"/>
                    <a:pt x="776" y="484"/>
                  </a:cubicBezTo>
                  <a:cubicBezTo>
                    <a:pt x="832" y="484"/>
                    <a:pt x="886" y="501"/>
                    <a:pt x="933" y="532"/>
                  </a:cubicBezTo>
                  <a:cubicBezTo>
                    <a:pt x="1008" y="585"/>
                    <a:pt x="1053" y="660"/>
                    <a:pt x="1075" y="750"/>
                  </a:cubicBezTo>
                  <a:lnTo>
                    <a:pt x="1120" y="900"/>
                  </a:lnTo>
                  <a:lnTo>
                    <a:pt x="1579" y="773"/>
                  </a:lnTo>
                  <a:lnTo>
                    <a:pt x="1526" y="592"/>
                  </a:lnTo>
                  <a:cubicBezTo>
                    <a:pt x="1496" y="480"/>
                    <a:pt x="1451" y="382"/>
                    <a:pt x="1383" y="299"/>
                  </a:cubicBezTo>
                  <a:cubicBezTo>
                    <a:pt x="1323" y="217"/>
                    <a:pt x="1241" y="149"/>
                    <a:pt x="1158" y="96"/>
                  </a:cubicBezTo>
                  <a:cubicBezTo>
                    <a:pt x="1068" y="51"/>
                    <a:pt x="978" y="21"/>
                    <a:pt x="880" y="6"/>
                  </a:cubicBezTo>
                  <a:cubicBezTo>
                    <a:pt x="852" y="2"/>
                    <a:pt x="824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262;p46">
              <a:extLst>
                <a:ext uri="{FF2B5EF4-FFF2-40B4-BE49-F238E27FC236}">
                  <a16:creationId xmlns:a16="http://schemas.microsoft.com/office/drawing/2014/main" id="{68937060-07C4-41EC-763B-234A802F9FBC}"/>
                </a:ext>
              </a:extLst>
            </p:cNvPr>
            <p:cNvSpPr/>
            <p:nvPr/>
          </p:nvSpPr>
          <p:spPr>
            <a:xfrm rot="3607546">
              <a:off x="1192879" y="4908005"/>
              <a:ext cx="42113" cy="56898"/>
            </a:xfrm>
            <a:custGeom>
              <a:avLst/>
              <a:gdLst/>
              <a:ahLst/>
              <a:cxnLst/>
              <a:rect l="l" t="t" r="r" b="b"/>
              <a:pathLst>
                <a:path w="2555" h="3452" extrusionOk="0">
                  <a:moveTo>
                    <a:pt x="1030" y="461"/>
                  </a:moveTo>
                  <a:cubicBezTo>
                    <a:pt x="1082" y="469"/>
                    <a:pt x="1127" y="491"/>
                    <a:pt x="1172" y="529"/>
                  </a:cubicBezTo>
                  <a:cubicBezTo>
                    <a:pt x="1218" y="566"/>
                    <a:pt x="1248" y="611"/>
                    <a:pt x="1278" y="664"/>
                  </a:cubicBezTo>
                  <a:cubicBezTo>
                    <a:pt x="1300" y="732"/>
                    <a:pt x="1330" y="807"/>
                    <a:pt x="1353" y="874"/>
                  </a:cubicBezTo>
                  <a:cubicBezTo>
                    <a:pt x="1368" y="950"/>
                    <a:pt x="1383" y="1017"/>
                    <a:pt x="1398" y="1092"/>
                  </a:cubicBezTo>
                  <a:cubicBezTo>
                    <a:pt x="1405" y="1145"/>
                    <a:pt x="1405" y="1205"/>
                    <a:pt x="1390" y="1258"/>
                  </a:cubicBezTo>
                  <a:cubicBezTo>
                    <a:pt x="1375" y="1310"/>
                    <a:pt x="1345" y="1355"/>
                    <a:pt x="1308" y="1393"/>
                  </a:cubicBezTo>
                  <a:cubicBezTo>
                    <a:pt x="1255" y="1430"/>
                    <a:pt x="1187" y="1460"/>
                    <a:pt x="1127" y="1483"/>
                  </a:cubicBezTo>
                  <a:lnTo>
                    <a:pt x="864" y="1551"/>
                  </a:lnTo>
                  <a:lnTo>
                    <a:pt x="579" y="559"/>
                  </a:lnTo>
                  <a:lnTo>
                    <a:pt x="812" y="491"/>
                  </a:lnTo>
                  <a:cubicBezTo>
                    <a:pt x="879" y="469"/>
                    <a:pt x="955" y="461"/>
                    <a:pt x="1030" y="461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7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08"/>
                    <a:pt x="1856" y="1258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5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263;p46">
              <a:extLst>
                <a:ext uri="{FF2B5EF4-FFF2-40B4-BE49-F238E27FC236}">
                  <a16:creationId xmlns:a16="http://schemas.microsoft.com/office/drawing/2014/main" id="{CEF19FEE-A703-ABE0-6F0A-9D1F4A3FA985}"/>
                </a:ext>
              </a:extLst>
            </p:cNvPr>
            <p:cNvSpPr/>
            <p:nvPr/>
          </p:nvSpPr>
          <p:spPr>
            <a:xfrm rot="3607546">
              <a:off x="1220311" y="4929850"/>
              <a:ext cx="34828" cy="54574"/>
            </a:xfrm>
            <a:custGeom>
              <a:avLst/>
              <a:gdLst/>
              <a:ahLst/>
              <a:cxnLst/>
              <a:rect l="l" t="t" r="r" b="b"/>
              <a:pathLst>
                <a:path w="2113" h="3311" extrusionOk="0">
                  <a:moveTo>
                    <a:pt x="825" y="473"/>
                  </a:moveTo>
                  <a:cubicBezTo>
                    <a:pt x="873" y="473"/>
                    <a:pt x="919" y="484"/>
                    <a:pt x="963" y="506"/>
                  </a:cubicBezTo>
                  <a:cubicBezTo>
                    <a:pt x="1045" y="551"/>
                    <a:pt x="1105" y="626"/>
                    <a:pt x="1128" y="724"/>
                  </a:cubicBezTo>
                  <a:lnTo>
                    <a:pt x="1601" y="2407"/>
                  </a:lnTo>
                  <a:cubicBezTo>
                    <a:pt x="1639" y="2497"/>
                    <a:pt x="1624" y="2595"/>
                    <a:pt x="1579" y="2678"/>
                  </a:cubicBezTo>
                  <a:cubicBezTo>
                    <a:pt x="1534" y="2745"/>
                    <a:pt x="1466" y="2798"/>
                    <a:pt x="1383" y="2820"/>
                  </a:cubicBezTo>
                  <a:cubicBezTo>
                    <a:pt x="1354" y="2829"/>
                    <a:pt x="1322" y="2833"/>
                    <a:pt x="1290" y="2833"/>
                  </a:cubicBezTo>
                  <a:cubicBezTo>
                    <a:pt x="1241" y="2833"/>
                    <a:pt x="1191" y="2824"/>
                    <a:pt x="1151" y="2805"/>
                  </a:cubicBezTo>
                  <a:cubicBezTo>
                    <a:pt x="1060" y="2760"/>
                    <a:pt x="1000" y="2678"/>
                    <a:pt x="985" y="2587"/>
                  </a:cubicBezTo>
                  <a:lnTo>
                    <a:pt x="504" y="904"/>
                  </a:lnTo>
                  <a:cubicBezTo>
                    <a:pt x="474" y="814"/>
                    <a:pt x="482" y="717"/>
                    <a:pt x="527" y="634"/>
                  </a:cubicBezTo>
                  <a:cubicBezTo>
                    <a:pt x="572" y="559"/>
                    <a:pt x="640" y="514"/>
                    <a:pt x="722" y="491"/>
                  </a:cubicBezTo>
                  <a:cubicBezTo>
                    <a:pt x="757" y="479"/>
                    <a:pt x="791" y="473"/>
                    <a:pt x="825" y="473"/>
                  </a:cubicBezTo>
                  <a:close/>
                  <a:moveTo>
                    <a:pt x="803" y="0"/>
                  </a:moveTo>
                  <a:cubicBezTo>
                    <a:pt x="729" y="0"/>
                    <a:pt x="656" y="10"/>
                    <a:pt x="587" y="33"/>
                  </a:cubicBezTo>
                  <a:cubicBezTo>
                    <a:pt x="489" y="63"/>
                    <a:pt x="407" y="101"/>
                    <a:pt x="324" y="161"/>
                  </a:cubicBezTo>
                  <a:cubicBezTo>
                    <a:pt x="241" y="221"/>
                    <a:pt x="174" y="296"/>
                    <a:pt x="121" y="379"/>
                  </a:cubicBezTo>
                  <a:cubicBezTo>
                    <a:pt x="61" y="469"/>
                    <a:pt x="31" y="566"/>
                    <a:pt x="16" y="672"/>
                  </a:cubicBezTo>
                  <a:cubicBezTo>
                    <a:pt x="1" y="792"/>
                    <a:pt x="8" y="919"/>
                    <a:pt x="46" y="1032"/>
                  </a:cubicBezTo>
                  <a:lnTo>
                    <a:pt x="527" y="2723"/>
                  </a:lnTo>
                  <a:cubicBezTo>
                    <a:pt x="564" y="2835"/>
                    <a:pt x="617" y="2948"/>
                    <a:pt x="700" y="3046"/>
                  </a:cubicBezTo>
                  <a:cubicBezTo>
                    <a:pt x="767" y="3121"/>
                    <a:pt x="850" y="3189"/>
                    <a:pt x="948" y="3234"/>
                  </a:cubicBezTo>
                  <a:cubicBezTo>
                    <a:pt x="1038" y="3271"/>
                    <a:pt x="1128" y="3301"/>
                    <a:pt x="1233" y="3309"/>
                  </a:cubicBezTo>
                  <a:cubicBezTo>
                    <a:pt x="1250" y="3310"/>
                    <a:pt x="1268" y="3311"/>
                    <a:pt x="1285" y="3311"/>
                  </a:cubicBezTo>
                  <a:cubicBezTo>
                    <a:pt x="1365" y="3311"/>
                    <a:pt x="1444" y="3297"/>
                    <a:pt x="1519" y="3279"/>
                  </a:cubicBezTo>
                  <a:cubicBezTo>
                    <a:pt x="1616" y="3249"/>
                    <a:pt x="1707" y="3204"/>
                    <a:pt x="1782" y="3151"/>
                  </a:cubicBezTo>
                  <a:cubicBezTo>
                    <a:pt x="1864" y="3091"/>
                    <a:pt x="1932" y="3016"/>
                    <a:pt x="1992" y="2933"/>
                  </a:cubicBezTo>
                  <a:cubicBezTo>
                    <a:pt x="2045" y="2843"/>
                    <a:pt x="2082" y="2745"/>
                    <a:pt x="2097" y="2640"/>
                  </a:cubicBezTo>
                  <a:cubicBezTo>
                    <a:pt x="2112" y="2520"/>
                    <a:pt x="2097" y="2392"/>
                    <a:pt x="2060" y="2279"/>
                  </a:cubicBezTo>
                  <a:lnTo>
                    <a:pt x="1579" y="589"/>
                  </a:lnTo>
                  <a:cubicBezTo>
                    <a:pt x="1549" y="476"/>
                    <a:pt x="1489" y="363"/>
                    <a:pt x="1413" y="273"/>
                  </a:cubicBezTo>
                  <a:cubicBezTo>
                    <a:pt x="1346" y="191"/>
                    <a:pt x="1263" y="123"/>
                    <a:pt x="1166" y="78"/>
                  </a:cubicBezTo>
                  <a:cubicBezTo>
                    <a:pt x="1075" y="33"/>
                    <a:pt x="978" y="10"/>
                    <a:pt x="873" y="3"/>
                  </a:cubicBezTo>
                  <a:cubicBezTo>
                    <a:pt x="849" y="1"/>
                    <a:pt x="826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264;p46">
              <a:extLst>
                <a:ext uri="{FF2B5EF4-FFF2-40B4-BE49-F238E27FC236}">
                  <a16:creationId xmlns:a16="http://schemas.microsoft.com/office/drawing/2014/main" id="{BD2EB741-46A4-2BFD-262E-86D5D99F5D9C}"/>
                </a:ext>
              </a:extLst>
            </p:cNvPr>
            <p:cNvSpPr/>
            <p:nvPr/>
          </p:nvSpPr>
          <p:spPr>
            <a:xfrm rot="3607546">
              <a:off x="1243297" y="4952072"/>
              <a:ext cx="34317" cy="54558"/>
            </a:xfrm>
            <a:custGeom>
              <a:avLst/>
              <a:gdLst/>
              <a:ahLst/>
              <a:cxnLst/>
              <a:rect l="l" t="t" r="r" b="b"/>
              <a:pathLst>
                <a:path w="2082" h="3310" extrusionOk="0">
                  <a:moveTo>
                    <a:pt x="803" y="1"/>
                  </a:moveTo>
                  <a:cubicBezTo>
                    <a:pt x="730" y="1"/>
                    <a:pt x="657" y="11"/>
                    <a:pt x="587" y="31"/>
                  </a:cubicBezTo>
                  <a:cubicBezTo>
                    <a:pt x="467" y="61"/>
                    <a:pt x="354" y="121"/>
                    <a:pt x="256" y="204"/>
                  </a:cubicBezTo>
                  <a:cubicBezTo>
                    <a:pt x="174" y="271"/>
                    <a:pt x="113" y="362"/>
                    <a:pt x="68" y="459"/>
                  </a:cubicBezTo>
                  <a:cubicBezTo>
                    <a:pt x="31" y="557"/>
                    <a:pt x="8" y="670"/>
                    <a:pt x="8" y="775"/>
                  </a:cubicBezTo>
                  <a:cubicBezTo>
                    <a:pt x="1" y="895"/>
                    <a:pt x="23" y="1015"/>
                    <a:pt x="53" y="1128"/>
                  </a:cubicBezTo>
                  <a:cubicBezTo>
                    <a:pt x="98" y="1301"/>
                    <a:pt x="181" y="1466"/>
                    <a:pt x="301" y="1601"/>
                  </a:cubicBezTo>
                  <a:cubicBezTo>
                    <a:pt x="429" y="1729"/>
                    <a:pt x="602" y="1797"/>
                    <a:pt x="790" y="1804"/>
                  </a:cubicBezTo>
                  <a:lnTo>
                    <a:pt x="1150" y="1849"/>
                  </a:lnTo>
                  <a:cubicBezTo>
                    <a:pt x="1203" y="1849"/>
                    <a:pt x="1256" y="1864"/>
                    <a:pt x="1308" y="1872"/>
                  </a:cubicBezTo>
                  <a:cubicBezTo>
                    <a:pt x="1346" y="1887"/>
                    <a:pt x="1383" y="1902"/>
                    <a:pt x="1413" y="1932"/>
                  </a:cubicBezTo>
                  <a:cubicBezTo>
                    <a:pt x="1443" y="1962"/>
                    <a:pt x="1473" y="2007"/>
                    <a:pt x="1488" y="2052"/>
                  </a:cubicBezTo>
                  <a:cubicBezTo>
                    <a:pt x="1519" y="2120"/>
                    <a:pt x="1541" y="2187"/>
                    <a:pt x="1556" y="2255"/>
                  </a:cubicBezTo>
                  <a:cubicBezTo>
                    <a:pt x="1579" y="2323"/>
                    <a:pt x="1594" y="2390"/>
                    <a:pt x="1609" y="2450"/>
                  </a:cubicBezTo>
                  <a:cubicBezTo>
                    <a:pt x="1616" y="2503"/>
                    <a:pt x="1616" y="2563"/>
                    <a:pt x="1609" y="2616"/>
                  </a:cubicBezTo>
                  <a:cubicBezTo>
                    <a:pt x="1594" y="2661"/>
                    <a:pt x="1571" y="2706"/>
                    <a:pt x="1534" y="2736"/>
                  </a:cubicBezTo>
                  <a:cubicBezTo>
                    <a:pt x="1481" y="2781"/>
                    <a:pt x="1428" y="2811"/>
                    <a:pt x="1361" y="2826"/>
                  </a:cubicBezTo>
                  <a:cubicBezTo>
                    <a:pt x="1327" y="2840"/>
                    <a:pt x="1291" y="2847"/>
                    <a:pt x="1254" y="2847"/>
                  </a:cubicBezTo>
                  <a:cubicBezTo>
                    <a:pt x="1194" y="2847"/>
                    <a:pt x="1134" y="2829"/>
                    <a:pt x="1083" y="2796"/>
                  </a:cubicBezTo>
                  <a:cubicBezTo>
                    <a:pt x="1015" y="2743"/>
                    <a:pt x="963" y="2668"/>
                    <a:pt x="940" y="2593"/>
                  </a:cubicBezTo>
                  <a:lnTo>
                    <a:pt x="902" y="2443"/>
                  </a:lnTo>
                  <a:lnTo>
                    <a:pt x="444" y="2578"/>
                  </a:lnTo>
                  <a:lnTo>
                    <a:pt x="489" y="2751"/>
                  </a:lnTo>
                  <a:cubicBezTo>
                    <a:pt x="519" y="2848"/>
                    <a:pt x="572" y="2946"/>
                    <a:pt x="639" y="3029"/>
                  </a:cubicBezTo>
                  <a:cubicBezTo>
                    <a:pt x="707" y="3104"/>
                    <a:pt x="782" y="3172"/>
                    <a:pt x="872" y="3217"/>
                  </a:cubicBezTo>
                  <a:cubicBezTo>
                    <a:pt x="963" y="3269"/>
                    <a:pt x="1060" y="3299"/>
                    <a:pt x="1165" y="3307"/>
                  </a:cubicBezTo>
                  <a:cubicBezTo>
                    <a:pt x="1190" y="3309"/>
                    <a:pt x="1215" y="3310"/>
                    <a:pt x="1241" y="3310"/>
                  </a:cubicBezTo>
                  <a:cubicBezTo>
                    <a:pt x="1323" y="3310"/>
                    <a:pt x="1408" y="3300"/>
                    <a:pt x="1488" y="3277"/>
                  </a:cubicBezTo>
                  <a:cubicBezTo>
                    <a:pt x="1616" y="3247"/>
                    <a:pt x="1736" y="3179"/>
                    <a:pt x="1842" y="3096"/>
                  </a:cubicBezTo>
                  <a:cubicBezTo>
                    <a:pt x="1924" y="3021"/>
                    <a:pt x="1992" y="2931"/>
                    <a:pt x="2029" y="2833"/>
                  </a:cubicBezTo>
                  <a:cubicBezTo>
                    <a:pt x="2067" y="2728"/>
                    <a:pt x="2082" y="2608"/>
                    <a:pt x="2074" y="2495"/>
                  </a:cubicBezTo>
                  <a:cubicBezTo>
                    <a:pt x="2067" y="2368"/>
                    <a:pt x="2044" y="2240"/>
                    <a:pt x="2007" y="2112"/>
                  </a:cubicBezTo>
                  <a:cubicBezTo>
                    <a:pt x="1977" y="2007"/>
                    <a:pt x="1939" y="1909"/>
                    <a:pt x="1902" y="1804"/>
                  </a:cubicBezTo>
                  <a:cubicBezTo>
                    <a:pt x="1864" y="1721"/>
                    <a:pt x="1819" y="1646"/>
                    <a:pt x="1759" y="1586"/>
                  </a:cubicBezTo>
                  <a:cubicBezTo>
                    <a:pt x="1706" y="1526"/>
                    <a:pt x="1639" y="1474"/>
                    <a:pt x="1564" y="1443"/>
                  </a:cubicBezTo>
                  <a:cubicBezTo>
                    <a:pt x="1473" y="1406"/>
                    <a:pt x="1376" y="1383"/>
                    <a:pt x="1278" y="1376"/>
                  </a:cubicBezTo>
                  <a:lnTo>
                    <a:pt x="887" y="1338"/>
                  </a:lnTo>
                  <a:cubicBezTo>
                    <a:pt x="835" y="1331"/>
                    <a:pt x="775" y="1323"/>
                    <a:pt x="722" y="1308"/>
                  </a:cubicBezTo>
                  <a:cubicBezTo>
                    <a:pt x="685" y="1293"/>
                    <a:pt x="654" y="1278"/>
                    <a:pt x="624" y="1248"/>
                  </a:cubicBezTo>
                  <a:cubicBezTo>
                    <a:pt x="594" y="1218"/>
                    <a:pt x="572" y="1181"/>
                    <a:pt x="557" y="1143"/>
                  </a:cubicBezTo>
                  <a:cubicBezTo>
                    <a:pt x="542" y="1105"/>
                    <a:pt x="519" y="1053"/>
                    <a:pt x="504" y="985"/>
                  </a:cubicBezTo>
                  <a:cubicBezTo>
                    <a:pt x="489" y="933"/>
                    <a:pt x="482" y="880"/>
                    <a:pt x="474" y="827"/>
                  </a:cubicBezTo>
                  <a:cubicBezTo>
                    <a:pt x="467" y="782"/>
                    <a:pt x="467" y="730"/>
                    <a:pt x="482" y="685"/>
                  </a:cubicBezTo>
                  <a:cubicBezTo>
                    <a:pt x="497" y="640"/>
                    <a:pt x="519" y="602"/>
                    <a:pt x="549" y="564"/>
                  </a:cubicBezTo>
                  <a:cubicBezTo>
                    <a:pt x="587" y="527"/>
                    <a:pt x="639" y="497"/>
                    <a:pt x="692" y="489"/>
                  </a:cubicBezTo>
                  <a:cubicBezTo>
                    <a:pt x="727" y="473"/>
                    <a:pt x="764" y="465"/>
                    <a:pt x="800" y="465"/>
                  </a:cubicBezTo>
                  <a:cubicBezTo>
                    <a:pt x="863" y="465"/>
                    <a:pt x="925" y="489"/>
                    <a:pt x="978" y="527"/>
                  </a:cubicBezTo>
                  <a:cubicBezTo>
                    <a:pt x="1045" y="594"/>
                    <a:pt x="1098" y="685"/>
                    <a:pt x="1128" y="775"/>
                  </a:cubicBezTo>
                  <a:lnTo>
                    <a:pt x="1158" y="880"/>
                  </a:lnTo>
                  <a:lnTo>
                    <a:pt x="1616" y="752"/>
                  </a:lnTo>
                  <a:lnTo>
                    <a:pt x="1556" y="534"/>
                  </a:lnTo>
                  <a:cubicBezTo>
                    <a:pt x="1526" y="444"/>
                    <a:pt x="1481" y="362"/>
                    <a:pt x="1421" y="286"/>
                  </a:cubicBezTo>
                  <a:cubicBezTo>
                    <a:pt x="1361" y="211"/>
                    <a:pt x="1286" y="144"/>
                    <a:pt x="1203" y="99"/>
                  </a:cubicBezTo>
                  <a:cubicBezTo>
                    <a:pt x="1113" y="46"/>
                    <a:pt x="1015" y="16"/>
                    <a:pt x="910" y="8"/>
                  </a:cubicBezTo>
                  <a:cubicBezTo>
                    <a:pt x="875" y="3"/>
                    <a:pt x="83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265;p46">
              <a:extLst>
                <a:ext uri="{FF2B5EF4-FFF2-40B4-BE49-F238E27FC236}">
                  <a16:creationId xmlns:a16="http://schemas.microsoft.com/office/drawing/2014/main" id="{2C5F6C65-1318-395A-A45F-D95C09712D8E}"/>
                </a:ext>
              </a:extLst>
            </p:cNvPr>
            <p:cNvSpPr/>
            <p:nvPr/>
          </p:nvSpPr>
          <p:spPr>
            <a:xfrm rot="3607546">
              <a:off x="1265588" y="4973324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797" y="0"/>
                  </a:moveTo>
                  <a:cubicBezTo>
                    <a:pt x="723" y="0"/>
                    <a:pt x="649" y="10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56"/>
                    <a:pt x="1" y="669"/>
                    <a:pt x="1" y="782"/>
                  </a:cubicBezTo>
                  <a:cubicBezTo>
                    <a:pt x="1" y="902"/>
                    <a:pt x="16" y="1022"/>
                    <a:pt x="46" y="1135"/>
                  </a:cubicBezTo>
                  <a:cubicBezTo>
                    <a:pt x="91" y="1308"/>
                    <a:pt x="173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75" y="1909"/>
                    <a:pt x="1406" y="1939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33" y="2187"/>
                    <a:pt x="1556" y="2254"/>
                  </a:cubicBezTo>
                  <a:cubicBezTo>
                    <a:pt x="1571" y="2330"/>
                    <a:pt x="1586" y="2397"/>
                    <a:pt x="1601" y="2457"/>
                  </a:cubicBezTo>
                  <a:cubicBezTo>
                    <a:pt x="1608" y="2510"/>
                    <a:pt x="1608" y="2563"/>
                    <a:pt x="1601" y="2623"/>
                  </a:cubicBezTo>
                  <a:cubicBezTo>
                    <a:pt x="1586" y="2668"/>
                    <a:pt x="1563" y="2713"/>
                    <a:pt x="1526" y="2743"/>
                  </a:cubicBezTo>
                  <a:cubicBezTo>
                    <a:pt x="1481" y="2788"/>
                    <a:pt x="1421" y="2818"/>
                    <a:pt x="1353" y="2833"/>
                  </a:cubicBezTo>
                  <a:cubicBezTo>
                    <a:pt x="1318" y="2845"/>
                    <a:pt x="1281" y="2851"/>
                    <a:pt x="1244" y="2851"/>
                  </a:cubicBezTo>
                  <a:cubicBezTo>
                    <a:pt x="1185" y="2851"/>
                    <a:pt x="1126" y="2835"/>
                    <a:pt x="1075" y="2803"/>
                  </a:cubicBezTo>
                  <a:cubicBezTo>
                    <a:pt x="1007" y="2750"/>
                    <a:pt x="955" y="2675"/>
                    <a:pt x="932" y="2593"/>
                  </a:cubicBezTo>
                  <a:lnTo>
                    <a:pt x="895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72" y="3058"/>
                    <a:pt x="842" y="3284"/>
                    <a:pt x="1158" y="3314"/>
                  </a:cubicBezTo>
                  <a:cubicBezTo>
                    <a:pt x="1188" y="3318"/>
                    <a:pt x="1217" y="3320"/>
                    <a:pt x="1247" y="3320"/>
                  </a:cubicBezTo>
                  <a:cubicBezTo>
                    <a:pt x="1327" y="3320"/>
                    <a:pt x="1404" y="3306"/>
                    <a:pt x="1481" y="3284"/>
                  </a:cubicBezTo>
                  <a:cubicBezTo>
                    <a:pt x="1616" y="3254"/>
                    <a:pt x="1736" y="3194"/>
                    <a:pt x="1834" y="3103"/>
                  </a:cubicBezTo>
                  <a:cubicBezTo>
                    <a:pt x="1916" y="3036"/>
                    <a:pt x="1984" y="2946"/>
                    <a:pt x="2022" y="2841"/>
                  </a:cubicBezTo>
                  <a:cubicBezTo>
                    <a:pt x="2059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27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27" y="1345"/>
                    <a:pt x="774" y="1330"/>
                    <a:pt x="722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6" y="1158"/>
                  </a:cubicBezTo>
                  <a:cubicBezTo>
                    <a:pt x="534" y="1105"/>
                    <a:pt x="519" y="1052"/>
                    <a:pt x="504" y="1000"/>
                  </a:cubicBezTo>
                  <a:cubicBezTo>
                    <a:pt x="489" y="947"/>
                    <a:pt x="481" y="895"/>
                    <a:pt x="474" y="842"/>
                  </a:cubicBezTo>
                  <a:cubicBezTo>
                    <a:pt x="466" y="789"/>
                    <a:pt x="466" y="744"/>
                    <a:pt x="481" y="699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18" y="444"/>
                    <a:pt x="1481" y="361"/>
                    <a:pt x="1421" y="293"/>
                  </a:cubicBezTo>
                  <a:cubicBezTo>
                    <a:pt x="1360" y="211"/>
                    <a:pt x="1285" y="151"/>
                    <a:pt x="1195" y="106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266;p46">
              <a:extLst>
                <a:ext uri="{FF2B5EF4-FFF2-40B4-BE49-F238E27FC236}">
                  <a16:creationId xmlns:a16="http://schemas.microsoft.com/office/drawing/2014/main" id="{2BB47A31-83BE-019A-5901-A4C854AE8ECA}"/>
                </a:ext>
              </a:extLst>
            </p:cNvPr>
            <p:cNvSpPr/>
            <p:nvPr/>
          </p:nvSpPr>
          <p:spPr>
            <a:xfrm rot="3607546">
              <a:off x="1327884" y="5033458"/>
              <a:ext cx="34070" cy="54690"/>
            </a:xfrm>
            <a:custGeom>
              <a:avLst/>
              <a:gdLst/>
              <a:ahLst/>
              <a:cxnLst/>
              <a:rect l="l" t="t" r="r" b="b"/>
              <a:pathLst>
                <a:path w="2067" h="3318" extrusionOk="0">
                  <a:moveTo>
                    <a:pt x="799" y="1"/>
                  </a:moveTo>
                  <a:cubicBezTo>
                    <a:pt x="720" y="1"/>
                    <a:pt x="644" y="10"/>
                    <a:pt x="564" y="33"/>
                  </a:cubicBezTo>
                  <a:cubicBezTo>
                    <a:pt x="466" y="63"/>
                    <a:pt x="369" y="109"/>
                    <a:pt x="286" y="176"/>
                  </a:cubicBezTo>
                  <a:cubicBezTo>
                    <a:pt x="128" y="296"/>
                    <a:pt x="31" y="477"/>
                    <a:pt x="8" y="680"/>
                  </a:cubicBezTo>
                  <a:cubicBezTo>
                    <a:pt x="1" y="777"/>
                    <a:pt x="8" y="882"/>
                    <a:pt x="38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2" y="3084"/>
                  </a:cubicBezTo>
                  <a:cubicBezTo>
                    <a:pt x="845" y="3228"/>
                    <a:pt x="1023" y="3317"/>
                    <a:pt x="1217" y="3317"/>
                  </a:cubicBezTo>
                  <a:cubicBezTo>
                    <a:pt x="1225" y="3317"/>
                    <a:pt x="1232" y="3317"/>
                    <a:pt x="1240" y="3317"/>
                  </a:cubicBezTo>
                  <a:cubicBezTo>
                    <a:pt x="1330" y="3317"/>
                    <a:pt x="1428" y="3302"/>
                    <a:pt x="1518" y="3272"/>
                  </a:cubicBezTo>
                  <a:cubicBezTo>
                    <a:pt x="1616" y="3249"/>
                    <a:pt x="1706" y="3197"/>
                    <a:pt x="1781" y="3129"/>
                  </a:cubicBezTo>
                  <a:cubicBezTo>
                    <a:pt x="1931" y="3001"/>
                    <a:pt x="2029" y="2821"/>
                    <a:pt x="2052" y="2626"/>
                  </a:cubicBezTo>
                  <a:cubicBezTo>
                    <a:pt x="2067" y="2528"/>
                    <a:pt x="2059" y="2423"/>
                    <a:pt x="2029" y="2325"/>
                  </a:cubicBezTo>
                  <a:lnTo>
                    <a:pt x="1977" y="2137"/>
                  </a:lnTo>
                  <a:lnTo>
                    <a:pt x="1518" y="2265"/>
                  </a:lnTo>
                  <a:lnTo>
                    <a:pt x="1556" y="2415"/>
                  </a:lnTo>
                  <a:cubicBezTo>
                    <a:pt x="1571" y="2468"/>
                    <a:pt x="1578" y="2520"/>
                    <a:pt x="1571" y="2580"/>
                  </a:cubicBezTo>
                  <a:cubicBezTo>
                    <a:pt x="1571" y="2626"/>
                    <a:pt x="1556" y="2663"/>
                    <a:pt x="1533" y="2701"/>
                  </a:cubicBezTo>
                  <a:cubicBezTo>
                    <a:pt x="1511" y="2731"/>
                    <a:pt x="1481" y="2753"/>
                    <a:pt x="1451" y="2776"/>
                  </a:cubicBezTo>
                  <a:cubicBezTo>
                    <a:pt x="1421" y="2798"/>
                    <a:pt x="1390" y="2813"/>
                    <a:pt x="1360" y="2821"/>
                  </a:cubicBezTo>
                  <a:cubicBezTo>
                    <a:pt x="1329" y="2832"/>
                    <a:pt x="1296" y="2838"/>
                    <a:pt x="1263" y="2838"/>
                  </a:cubicBezTo>
                  <a:cubicBezTo>
                    <a:pt x="1211" y="2838"/>
                    <a:pt x="1159" y="2823"/>
                    <a:pt x="1112" y="2791"/>
                  </a:cubicBezTo>
                  <a:cubicBezTo>
                    <a:pt x="1052" y="2731"/>
                    <a:pt x="1007" y="2656"/>
                    <a:pt x="985" y="2573"/>
                  </a:cubicBezTo>
                  <a:lnTo>
                    <a:pt x="519" y="943"/>
                  </a:lnTo>
                  <a:cubicBezTo>
                    <a:pt x="489" y="852"/>
                    <a:pt x="481" y="755"/>
                    <a:pt x="496" y="665"/>
                  </a:cubicBezTo>
                  <a:cubicBezTo>
                    <a:pt x="519" y="582"/>
                    <a:pt x="579" y="522"/>
                    <a:pt x="692" y="492"/>
                  </a:cubicBezTo>
                  <a:cubicBezTo>
                    <a:pt x="717" y="485"/>
                    <a:pt x="744" y="481"/>
                    <a:pt x="770" y="481"/>
                  </a:cubicBezTo>
                  <a:cubicBezTo>
                    <a:pt x="827" y="481"/>
                    <a:pt x="883" y="498"/>
                    <a:pt x="925" y="529"/>
                  </a:cubicBezTo>
                  <a:cubicBezTo>
                    <a:pt x="1000" y="582"/>
                    <a:pt x="1052" y="657"/>
                    <a:pt x="1075" y="740"/>
                  </a:cubicBezTo>
                  <a:lnTo>
                    <a:pt x="1112" y="890"/>
                  </a:lnTo>
                  <a:lnTo>
                    <a:pt x="1571" y="762"/>
                  </a:lnTo>
                  <a:lnTo>
                    <a:pt x="1518" y="582"/>
                  </a:lnTo>
                  <a:cubicBezTo>
                    <a:pt x="1488" y="477"/>
                    <a:pt x="1443" y="379"/>
                    <a:pt x="1375" y="296"/>
                  </a:cubicBezTo>
                  <a:cubicBezTo>
                    <a:pt x="1315" y="214"/>
                    <a:pt x="1240" y="146"/>
                    <a:pt x="1150" y="94"/>
                  </a:cubicBezTo>
                  <a:cubicBezTo>
                    <a:pt x="1067" y="48"/>
                    <a:pt x="970" y="18"/>
                    <a:pt x="872" y="3"/>
                  </a:cubicBezTo>
                  <a:cubicBezTo>
                    <a:pt x="847" y="2"/>
                    <a:pt x="823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267;p46">
              <a:extLst>
                <a:ext uri="{FF2B5EF4-FFF2-40B4-BE49-F238E27FC236}">
                  <a16:creationId xmlns:a16="http://schemas.microsoft.com/office/drawing/2014/main" id="{4B2DF490-0ECA-2E5F-2EFB-D9D1093DCE66}"/>
                </a:ext>
              </a:extLst>
            </p:cNvPr>
            <p:cNvSpPr/>
            <p:nvPr/>
          </p:nvSpPr>
          <p:spPr>
            <a:xfrm rot="3607546">
              <a:off x="1345853" y="5056015"/>
              <a:ext cx="42262" cy="56783"/>
            </a:xfrm>
            <a:custGeom>
              <a:avLst/>
              <a:gdLst/>
              <a:ahLst/>
              <a:cxnLst/>
              <a:rect l="l" t="t" r="r" b="b"/>
              <a:pathLst>
                <a:path w="2564" h="3445" extrusionOk="0">
                  <a:moveTo>
                    <a:pt x="978" y="459"/>
                  </a:moveTo>
                  <a:cubicBezTo>
                    <a:pt x="996" y="459"/>
                    <a:pt x="1013" y="460"/>
                    <a:pt x="1030" y="462"/>
                  </a:cubicBezTo>
                  <a:cubicBezTo>
                    <a:pt x="1083" y="462"/>
                    <a:pt x="1136" y="484"/>
                    <a:pt x="1181" y="522"/>
                  </a:cubicBezTo>
                  <a:cubicBezTo>
                    <a:pt x="1226" y="559"/>
                    <a:pt x="1256" y="612"/>
                    <a:pt x="1278" y="665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3"/>
                    <a:pt x="1391" y="1018"/>
                    <a:pt x="1406" y="1085"/>
                  </a:cubicBezTo>
                  <a:cubicBezTo>
                    <a:pt x="1413" y="1145"/>
                    <a:pt x="1406" y="1206"/>
                    <a:pt x="1398" y="1258"/>
                  </a:cubicBezTo>
                  <a:cubicBezTo>
                    <a:pt x="1383" y="1311"/>
                    <a:pt x="1353" y="1348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3" y="1551"/>
                  </a:lnTo>
                  <a:lnTo>
                    <a:pt x="580" y="552"/>
                  </a:lnTo>
                  <a:lnTo>
                    <a:pt x="820" y="484"/>
                  </a:lnTo>
                  <a:cubicBezTo>
                    <a:pt x="871" y="467"/>
                    <a:pt x="926" y="459"/>
                    <a:pt x="978" y="459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9"/>
                  </a:cubicBezTo>
                  <a:lnTo>
                    <a:pt x="1" y="259"/>
                  </a:lnTo>
                  <a:lnTo>
                    <a:pt x="925" y="3445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8"/>
                  </a:cubicBezTo>
                  <a:cubicBezTo>
                    <a:pt x="1879" y="1085"/>
                    <a:pt x="1864" y="913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268;p46">
              <a:extLst>
                <a:ext uri="{FF2B5EF4-FFF2-40B4-BE49-F238E27FC236}">
                  <a16:creationId xmlns:a16="http://schemas.microsoft.com/office/drawing/2014/main" id="{D20AB38F-8702-2E12-37B0-5135F2F58743}"/>
                </a:ext>
              </a:extLst>
            </p:cNvPr>
            <p:cNvSpPr/>
            <p:nvPr/>
          </p:nvSpPr>
          <p:spPr>
            <a:xfrm rot="3607546">
              <a:off x="1373227" y="5071772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269;p46">
              <a:extLst>
                <a:ext uri="{FF2B5EF4-FFF2-40B4-BE49-F238E27FC236}">
                  <a16:creationId xmlns:a16="http://schemas.microsoft.com/office/drawing/2014/main" id="{ECB1324F-8E7E-7F61-34C9-6628591FB0D4}"/>
                </a:ext>
              </a:extLst>
            </p:cNvPr>
            <p:cNvSpPr/>
            <p:nvPr/>
          </p:nvSpPr>
          <p:spPr>
            <a:xfrm rot="3607546">
              <a:off x="1380774" y="5088099"/>
              <a:ext cx="49184" cy="62189"/>
            </a:xfrm>
            <a:custGeom>
              <a:avLst/>
              <a:gdLst/>
              <a:ahLst/>
              <a:cxnLst/>
              <a:rect l="l" t="t" r="r" b="b"/>
              <a:pathLst>
                <a:path w="2984" h="3773" extrusionOk="0">
                  <a:moveTo>
                    <a:pt x="2060" y="1"/>
                  </a:moveTo>
                  <a:lnTo>
                    <a:pt x="1616" y="121"/>
                  </a:lnTo>
                  <a:lnTo>
                    <a:pt x="1526" y="1984"/>
                  </a:lnTo>
                  <a:lnTo>
                    <a:pt x="1519" y="1984"/>
                  </a:lnTo>
                  <a:lnTo>
                    <a:pt x="444" y="467"/>
                  </a:lnTo>
                  <a:lnTo>
                    <a:pt x="1" y="594"/>
                  </a:lnTo>
                  <a:lnTo>
                    <a:pt x="910" y="3773"/>
                  </a:lnTo>
                  <a:lnTo>
                    <a:pt x="1368" y="3645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46"/>
                  </a:lnTo>
                  <a:lnTo>
                    <a:pt x="1894" y="2879"/>
                  </a:lnTo>
                  <a:lnTo>
                    <a:pt x="1954" y="1376"/>
                  </a:lnTo>
                  <a:lnTo>
                    <a:pt x="1962" y="1376"/>
                  </a:lnTo>
                  <a:lnTo>
                    <a:pt x="2525" y="3322"/>
                  </a:lnTo>
                  <a:lnTo>
                    <a:pt x="2984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270;p46">
              <a:extLst>
                <a:ext uri="{FF2B5EF4-FFF2-40B4-BE49-F238E27FC236}">
                  <a16:creationId xmlns:a16="http://schemas.microsoft.com/office/drawing/2014/main" id="{57471D56-CEA6-C806-00DB-A92096D98B98}"/>
                </a:ext>
              </a:extLst>
            </p:cNvPr>
            <p:cNvSpPr/>
            <p:nvPr/>
          </p:nvSpPr>
          <p:spPr>
            <a:xfrm rot="3607546">
              <a:off x="1412687" y="5114881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34"/>
                  </a:lnTo>
                  <a:lnTo>
                    <a:pt x="1639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271;p46">
              <a:extLst>
                <a:ext uri="{FF2B5EF4-FFF2-40B4-BE49-F238E27FC236}">
                  <a16:creationId xmlns:a16="http://schemas.microsoft.com/office/drawing/2014/main" id="{16F67800-C557-C9EC-2BC7-A7547FABC055}"/>
                </a:ext>
              </a:extLst>
            </p:cNvPr>
            <p:cNvSpPr/>
            <p:nvPr/>
          </p:nvSpPr>
          <p:spPr>
            <a:xfrm rot="3607546">
              <a:off x="1444745" y="5146624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812" y="1"/>
                  </a:moveTo>
                  <a:cubicBezTo>
                    <a:pt x="734" y="1"/>
                    <a:pt x="655" y="12"/>
                    <a:pt x="579" y="34"/>
                  </a:cubicBezTo>
                  <a:cubicBezTo>
                    <a:pt x="459" y="64"/>
                    <a:pt x="354" y="124"/>
                    <a:pt x="256" y="206"/>
                  </a:cubicBezTo>
                  <a:cubicBezTo>
                    <a:pt x="173" y="274"/>
                    <a:pt x="113" y="364"/>
                    <a:pt x="68" y="462"/>
                  </a:cubicBezTo>
                  <a:cubicBezTo>
                    <a:pt x="23" y="559"/>
                    <a:pt x="0" y="672"/>
                    <a:pt x="0" y="777"/>
                  </a:cubicBezTo>
                  <a:cubicBezTo>
                    <a:pt x="0" y="898"/>
                    <a:pt x="15" y="1018"/>
                    <a:pt x="53" y="1131"/>
                  </a:cubicBezTo>
                  <a:cubicBezTo>
                    <a:pt x="98" y="1303"/>
                    <a:pt x="181" y="1469"/>
                    <a:pt x="293" y="1604"/>
                  </a:cubicBezTo>
                  <a:cubicBezTo>
                    <a:pt x="429" y="1732"/>
                    <a:pt x="602" y="1799"/>
                    <a:pt x="782" y="1807"/>
                  </a:cubicBezTo>
                  <a:lnTo>
                    <a:pt x="1150" y="1852"/>
                  </a:lnTo>
                  <a:cubicBezTo>
                    <a:pt x="1203" y="1852"/>
                    <a:pt x="1255" y="1867"/>
                    <a:pt x="1308" y="1874"/>
                  </a:cubicBezTo>
                  <a:cubicBezTo>
                    <a:pt x="1345" y="1889"/>
                    <a:pt x="1383" y="1904"/>
                    <a:pt x="1413" y="1934"/>
                  </a:cubicBezTo>
                  <a:cubicBezTo>
                    <a:pt x="1443" y="1964"/>
                    <a:pt x="1473" y="2010"/>
                    <a:pt x="1488" y="2055"/>
                  </a:cubicBezTo>
                  <a:cubicBezTo>
                    <a:pt x="1511" y="2122"/>
                    <a:pt x="1533" y="2190"/>
                    <a:pt x="1556" y="2258"/>
                  </a:cubicBezTo>
                  <a:cubicBezTo>
                    <a:pt x="1571" y="2325"/>
                    <a:pt x="1593" y="2393"/>
                    <a:pt x="1601" y="2460"/>
                  </a:cubicBezTo>
                  <a:cubicBezTo>
                    <a:pt x="1616" y="2513"/>
                    <a:pt x="1616" y="2566"/>
                    <a:pt x="1601" y="2618"/>
                  </a:cubicBezTo>
                  <a:cubicBezTo>
                    <a:pt x="1593" y="2663"/>
                    <a:pt x="1563" y="2708"/>
                    <a:pt x="1533" y="2738"/>
                  </a:cubicBezTo>
                  <a:cubicBezTo>
                    <a:pt x="1481" y="2783"/>
                    <a:pt x="1420" y="2814"/>
                    <a:pt x="1360" y="2829"/>
                  </a:cubicBezTo>
                  <a:cubicBezTo>
                    <a:pt x="1326" y="2843"/>
                    <a:pt x="1290" y="2849"/>
                    <a:pt x="1254" y="2849"/>
                  </a:cubicBezTo>
                  <a:cubicBezTo>
                    <a:pt x="1194" y="2849"/>
                    <a:pt x="1134" y="2831"/>
                    <a:pt x="1082" y="2798"/>
                  </a:cubicBezTo>
                  <a:cubicBezTo>
                    <a:pt x="1007" y="2746"/>
                    <a:pt x="962" y="2678"/>
                    <a:pt x="940" y="2596"/>
                  </a:cubicBezTo>
                  <a:lnTo>
                    <a:pt x="902" y="2453"/>
                  </a:lnTo>
                  <a:lnTo>
                    <a:pt x="444" y="2581"/>
                  </a:lnTo>
                  <a:lnTo>
                    <a:pt x="489" y="2753"/>
                  </a:lnTo>
                  <a:cubicBezTo>
                    <a:pt x="519" y="2851"/>
                    <a:pt x="571" y="2949"/>
                    <a:pt x="639" y="3031"/>
                  </a:cubicBezTo>
                  <a:cubicBezTo>
                    <a:pt x="699" y="3114"/>
                    <a:pt x="782" y="3174"/>
                    <a:pt x="872" y="3227"/>
                  </a:cubicBezTo>
                  <a:cubicBezTo>
                    <a:pt x="962" y="3272"/>
                    <a:pt x="1060" y="3302"/>
                    <a:pt x="1165" y="3317"/>
                  </a:cubicBezTo>
                  <a:cubicBezTo>
                    <a:pt x="1189" y="3319"/>
                    <a:pt x="1213" y="3320"/>
                    <a:pt x="1237" y="3320"/>
                  </a:cubicBezTo>
                  <a:cubicBezTo>
                    <a:pt x="1320" y="3320"/>
                    <a:pt x="1407" y="3308"/>
                    <a:pt x="1488" y="3279"/>
                  </a:cubicBezTo>
                  <a:cubicBezTo>
                    <a:pt x="1616" y="3249"/>
                    <a:pt x="1736" y="3189"/>
                    <a:pt x="1841" y="3107"/>
                  </a:cubicBezTo>
                  <a:cubicBezTo>
                    <a:pt x="1924" y="3031"/>
                    <a:pt x="1991" y="2941"/>
                    <a:pt x="2029" y="2836"/>
                  </a:cubicBezTo>
                  <a:cubicBezTo>
                    <a:pt x="2067" y="2731"/>
                    <a:pt x="2082" y="2618"/>
                    <a:pt x="2074" y="2505"/>
                  </a:cubicBezTo>
                  <a:cubicBezTo>
                    <a:pt x="2067" y="2378"/>
                    <a:pt x="2044" y="2242"/>
                    <a:pt x="2007" y="2122"/>
                  </a:cubicBezTo>
                  <a:cubicBezTo>
                    <a:pt x="1976" y="2017"/>
                    <a:pt x="1939" y="1912"/>
                    <a:pt x="1901" y="1814"/>
                  </a:cubicBezTo>
                  <a:cubicBezTo>
                    <a:pt x="1864" y="1732"/>
                    <a:pt x="1819" y="1656"/>
                    <a:pt x="1759" y="1589"/>
                  </a:cubicBezTo>
                  <a:cubicBezTo>
                    <a:pt x="1706" y="1529"/>
                    <a:pt x="1638" y="1484"/>
                    <a:pt x="1563" y="1446"/>
                  </a:cubicBezTo>
                  <a:cubicBezTo>
                    <a:pt x="1473" y="1416"/>
                    <a:pt x="1375" y="1393"/>
                    <a:pt x="1278" y="1386"/>
                  </a:cubicBezTo>
                  <a:lnTo>
                    <a:pt x="887" y="1348"/>
                  </a:lnTo>
                  <a:cubicBezTo>
                    <a:pt x="834" y="1341"/>
                    <a:pt x="782" y="1333"/>
                    <a:pt x="729" y="1311"/>
                  </a:cubicBezTo>
                  <a:cubicBezTo>
                    <a:pt x="692" y="1303"/>
                    <a:pt x="654" y="1281"/>
                    <a:pt x="624" y="1251"/>
                  </a:cubicBezTo>
                  <a:cubicBezTo>
                    <a:pt x="594" y="1228"/>
                    <a:pt x="571" y="1191"/>
                    <a:pt x="556" y="1153"/>
                  </a:cubicBezTo>
                  <a:cubicBezTo>
                    <a:pt x="541" y="1108"/>
                    <a:pt x="526" y="1055"/>
                    <a:pt x="504" y="995"/>
                  </a:cubicBezTo>
                  <a:cubicBezTo>
                    <a:pt x="489" y="943"/>
                    <a:pt x="481" y="890"/>
                    <a:pt x="474" y="837"/>
                  </a:cubicBezTo>
                  <a:cubicBezTo>
                    <a:pt x="474" y="792"/>
                    <a:pt x="474" y="740"/>
                    <a:pt x="481" y="695"/>
                  </a:cubicBezTo>
                  <a:cubicBezTo>
                    <a:pt x="496" y="650"/>
                    <a:pt x="519" y="605"/>
                    <a:pt x="549" y="575"/>
                  </a:cubicBezTo>
                  <a:cubicBezTo>
                    <a:pt x="594" y="537"/>
                    <a:pt x="639" y="507"/>
                    <a:pt x="699" y="492"/>
                  </a:cubicBezTo>
                  <a:cubicBezTo>
                    <a:pt x="731" y="478"/>
                    <a:pt x="766" y="472"/>
                    <a:pt x="802" y="472"/>
                  </a:cubicBezTo>
                  <a:cubicBezTo>
                    <a:pt x="865" y="472"/>
                    <a:pt x="929" y="493"/>
                    <a:pt x="977" y="537"/>
                  </a:cubicBezTo>
                  <a:cubicBezTo>
                    <a:pt x="1052" y="605"/>
                    <a:pt x="1105" y="687"/>
                    <a:pt x="1127" y="785"/>
                  </a:cubicBezTo>
                  <a:lnTo>
                    <a:pt x="1157" y="890"/>
                  </a:lnTo>
                  <a:lnTo>
                    <a:pt x="1616" y="755"/>
                  </a:lnTo>
                  <a:lnTo>
                    <a:pt x="1548" y="537"/>
                  </a:lnTo>
                  <a:cubicBezTo>
                    <a:pt x="1526" y="447"/>
                    <a:pt x="1481" y="364"/>
                    <a:pt x="1420" y="289"/>
                  </a:cubicBezTo>
                  <a:cubicBezTo>
                    <a:pt x="1360" y="214"/>
                    <a:pt x="1285" y="154"/>
                    <a:pt x="1203" y="101"/>
                  </a:cubicBezTo>
                  <a:cubicBezTo>
                    <a:pt x="1083" y="34"/>
                    <a:pt x="94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272;p46">
              <a:extLst>
                <a:ext uri="{FF2B5EF4-FFF2-40B4-BE49-F238E27FC236}">
                  <a16:creationId xmlns:a16="http://schemas.microsoft.com/office/drawing/2014/main" id="{56D93B21-C47F-B8EC-28EB-8C88F74B1639}"/>
                </a:ext>
              </a:extLst>
            </p:cNvPr>
            <p:cNvSpPr/>
            <p:nvPr/>
          </p:nvSpPr>
          <p:spPr>
            <a:xfrm rot="3607546">
              <a:off x="1466980" y="5168140"/>
              <a:ext cx="34202" cy="54624"/>
            </a:xfrm>
            <a:custGeom>
              <a:avLst/>
              <a:gdLst/>
              <a:ahLst/>
              <a:cxnLst/>
              <a:rect l="l" t="t" r="r" b="b"/>
              <a:pathLst>
                <a:path w="2075" h="3314" extrusionOk="0">
                  <a:moveTo>
                    <a:pt x="767" y="0"/>
                  </a:moveTo>
                  <a:cubicBezTo>
                    <a:pt x="698" y="0"/>
                    <a:pt x="629" y="10"/>
                    <a:pt x="564" y="30"/>
                  </a:cubicBezTo>
                  <a:cubicBezTo>
                    <a:pt x="466" y="60"/>
                    <a:pt x="369" y="105"/>
                    <a:pt x="286" y="173"/>
                  </a:cubicBezTo>
                  <a:cubicBezTo>
                    <a:pt x="211" y="233"/>
                    <a:pt x="143" y="308"/>
                    <a:pt x="98" y="398"/>
                  </a:cubicBezTo>
                  <a:cubicBezTo>
                    <a:pt x="53" y="481"/>
                    <a:pt x="23" y="579"/>
                    <a:pt x="16" y="676"/>
                  </a:cubicBezTo>
                  <a:cubicBezTo>
                    <a:pt x="1" y="774"/>
                    <a:pt x="8" y="879"/>
                    <a:pt x="46" y="977"/>
                  </a:cubicBezTo>
                  <a:lnTo>
                    <a:pt x="549" y="2735"/>
                  </a:lnTo>
                  <a:cubicBezTo>
                    <a:pt x="579" y="2863"/>
                    <a:pt x="639" y="2983"/>
                    <a:pt x="722" y="3081"/>
                  </a:cubicBezTo>
                  <a:cubicBezTo>
                    <a:pt x="790" y="3156"/>
                    <a:pt x="872" y="3216"/>
                    <a:pt x="970" y="3261"/>
                  </a:cubicBezTo>
                  <a:cubicBezTo>
                    <a:pt x="1053" y="3298"/>
                    <a:pt x="1150" y="3313"/>
                    <a:pt x="1240" y="3313"/>
                  </a:cubicBezTo>
                  <a:cubicBezTo>
                    <a:pt x="1338" y="3313"/>
                    <a:pt x="1428" y="3298"/>
                    <a:pt x="1518" y="3276"/>
                  </a:cubicBezTo>
                  <a:cubicBezTo>
                    <a:pt x="1616" y="3246"/>
                    <a:pt x="1706" y="3193"/>
                    <a:pt x="1789" y="3133"/>
                  </a:cubicBezTo>
                  <a:cubicBezTo>
                    <a:pt x="1864" y="3066"/>
                    <a:pt x="1924" y="2990"/>
                    <a:pt x="1977" y="2900"/>
                  </a:cubicBezTo>
                  <a:cubicBezTo>
                    <a:pt x="2022" y="2818"/>
                    <a:pt x="2052" y="2720"/>
                    <a:pt x="2059" y="2622"/>
                  </a:cubicBezTo>
                  <a:cubicBezTo>
                    <a:pt x="2074" y="2517"/>
                    <a:pt x="2059" y="2419"/>
                    <a:pt x="2037" y="2322"/>
                  </a:cubicBezTo>
                  <a:lnTo>
                    <a:pt x="1977" y="2126"/>
                  </a:lnTo>
                  <a:lnTo>
                    <a:pt x="1526" y="2262"/>
                  </a:lnTo>
                  <a:lnTo>
                    <a:pt x="1571" y="2419"/>
                  </a:lnTo>
                  <a:cubicBezTo>
                    <a:pt x="1586" y="2472"/>
                    <a:pt x="1593" y="2525"/>
                    <a:pt x="1586" y="2585"/>
                  </a:cubicBezTo>
                  <a:cubicBezTo>
                    <a:pt x="1578" y="2622"/>
                    <a:pt x="1571" y="2667"/>
                    <a:pt x="1548" y="2705"/>
                  </a:cubicBezTo>
                  <a:cubicBezTo>
                    <a:pt x="1526" y="2735"/>
                    <a:pt x="1496" y="2757"/>
                    <a:pt x="1466" y="2780"/>
                  </a:cubicBezTo>
                  <a:cubicBezTo>
                    <a:pt x="1436" y="2803"/>
                    <a:pt x="1406" y="2810"/>
                    <a:pt x="1376" y="2825"/>
                  </a:cubicBezTo>
                  <a:cubicBezTo>
                    <a:pt x="1344" y="2837"/>
                    <a:pt x="1310" y="2843"/>
                    <a:pt x="1276" y="2843"/>
                  </a:cubicBezTo>
                  <a:cubicBezTo>
                    <a:pt x="1222" y="2843"/>
                    <a:pt x="1169" y="2827"/>
                    <a:pt x="1128" y="2795"/>
                  </a:cubicBezTo>
                  <a:cubicBezTo>
                    <a:pt x="1060" y="2735"/>
                    <a:pt x="1015" y="2660"/>
                    <a:pt x="992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504" y="661"/>
                  </a:cubicBezTo>
                  <a:cubicBezTo>
                    <a:pt x="519" y="586"/>
                    <a:pt x="579" y="526"/>
                    <a:pt x="699" y="496"/>
                  </a:cubicBezTo>
                  <a:cubicBezTo>
                    <a:pt x="725" y="486"/>
                    <a:pt x="753" y="481"/>
                    <a:pt x="781" y="481"/>
                  </a:cubicBezTo>
                  <a:cubicBezTo>
                    <a:pt x="834" y="481"/>
                    <a:pt x="888" y="499"/>
                    <a:pt x="932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20" y="894"/>
                  </a:lnTo>
                  <a:lnTo>
                    <a:pt x="1578" y="766"/>
                  </a:lnTo>
                  <a:lnTo>
                    <a:pt x="1526" y="586"/>
                  </a:lnTo>
                  <a:cubicBezTo>
                    <a:pt x="1496" y="481"/>
                    <a:pt x="1443" y="383"/>
                    <a:pt x="1376" y="293"/>
                  </a:cubicBezTo>
                  <a:cubicBezTo>
                    <a:pt x="1315" y="218"/>
                    <a:pt x="1240" y="150"/>
                    <a:pt x="1158" y="98"/>
                  </a:cubicBezTo>
                  <a:cubicBezTo>
                    <a:pt x="1068" y="45"/>
                    <a:pt x="970" y="15"/>
                    <a:pt x="872" y="8"/>
                  </a:cubicBezTo>
                  <a:cubicBezTo>
                    <a:pt x="837" y="3"/>
                    <a:pt x="802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273;p46">
              <a:extLst>
                <a:ext uri="{FF2B5EF4-FFF2-40B4-BE49-F238E27FC236}">
                  <a16:creationId xmlns:a16="http://schemas.microsoft.com/office/drawing/2014/main" id="{6996C7E9-597F-B0CE-2204-842780F15110}"/>
                </a:ext>
              </a:extLst>
            </p:cNvPr>
            <p:cNvSpPr/>
            <p:nvPr/>
          </p:nvSpPr>
          <p:spPr>
            <a:xfrm rot="3607546">
              <a:off x="1487166" y="5186962"/>
              <a:ext cx="37663" cy="59206"/>
            </a:xfrm>
            <a:custGeom>
              <a:avLst/>
              <a:gdLst/>
              <a:ahLst/>
              <a:cxnLst/>
              <a:rect l="l" t="t" r="r" b="b"/>
              <a:pathLst>
                <a:path w="2285" h="3592" extrusionOk="0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9"/>
                  </a:lnTo>
                  <a:lnTo>
                    <a:pt x="1488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274;p46">
              <a:extLst>
                <a:ext uri="{FF2B5EF4-FFF2-40B4-BE49-F238E27FC236}">
                  <a16:creationId xmlns:a16="http://schemas.microsoft.com/office/drawing/2014/main" id="{786F033F-1436-16AC-40F2-46F7860C5363}"/>
                </a:ext>
              </a:extLst>
            </p:cNvPr>
            <p:cNvSpPr/>
            <p:nvPr/>
          </p:nvSpPr>
          <p:spPr>
            <a:xfrm rot="3607546">
              <a:off x="1506649" y="5207200"/>
              <a:ext cx="41372" cy="60195"/>
            </a:xfrm>
            <a:custGeom>
              <a:avLst/>
              <a:gdLst/>
              <a:ahLst/>
              <a:cxnLst/>
              <a:rect l="l" t="t" r="r" b="b"/>
              <a:pathLst>
                <a:path w="2510" h="3652" extrusionOk="0">
                  <a:moveTo>
                    <a:pt x="1593" y="0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5" y="3517"/>
                  </a:lnTo>
                  <a:lnTo>
                    <a:pt x="819" y="1601"/>
                  </a:lnTo>
                  <a:lnTo>
                    <a:pt x="827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275;p46">
              <a:extLst>
                <a:ext uri="{FF2B5EF4-FFF2-40B4-BE49-F238E27FC236}">
                  <a16:creationId xmlns:a16="http://schemas.microsoft.com/office/drawing/2014/main" id="{AA593EA8-DC53-C0E7-3E66-ABA9C4CC5912}"/>
                </a:ext>
              </a:extLst>
            </p:cNvPr>
            <p:cNvSpPr/>
            <p:nvPr/>
          </p:nvSpPr>
          <p:spPr>
            <a:xfrm rot="3607546">
              <a:off x="1531634" y="5229944"/>
              <a:ext cx="37531" cy="59206"/>
            </a:xfrm>
            <a:custGeom>
              <a:avLst/>
              <a:gdLst/>
              <a:ahLst/>
              <a:cxnLst/>
              <a:rect l="l" t="t" r="r" b="b"/>
              <a:pathLst>
                <a:path w="2277" h="3592" extrusionOk="0">
                  <a:moveTo>
                    <a:pt x="1360" y="1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6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276;p46">
              <a:extLst>
                <a:ext uri="{FF2B5EF4-FFF2-40B4-BE49-F238E27FC236}">
                  <a16:creationId xmlns:a16="http://schemas.microsoft.com/office/drawing/2014/main" id="{301AE326-C665-ABF3-6099-334B16CC2459}"/>
                </a:ext>
              </a:extLst>
            </p:cNvPr>
            <p:cNvSpPr/>
            <p:nvPr/>
          </p:nvSpPr>
          <p:spPr>
            <a:xfrm rot="3607546">
              <a:off x="1310043" y="5028148"/>
              <a:ext cx="9692" cy="8208"/>
            </a:xfrm>
            <a:custGeom>
              <a:avLst/>
              <a:gdLst/>
              <a:ahLst/>
              <a:cxnLst/>
              <a:rect l="l" t="t" r="r" b="b"/>
              <a:pathLst>
                <a:path w="588" h="498" extrusionOk="0">
                  <a:moveTo>
                    <a:pt x="300" y="0"/>
                  </a:moveTo>
                  <a:cubicBezTo>
                    <a:pt x="152" y="0"/>
                    <a:pt x="1" y="128"/>
                    <a:pt x="55" y="318"/>
                  </a:cubicBezTo>
                  <a:cubicBezTo>
                    <a:pt x="91" y="444"/>
                    <a:pt x="188" y="498"/>
                    <a:pt x="287" y="498"/>
                  </a:cubicBezTo>
                  <a:cubicBezTo>
                    <a:pt x="436" y="498"/>
                    <a:pt x="587" y="373"/>
                    <a:pt x="528" y="183"/>
                  </a:cubicBezTo>
                  <a:cubicBezTo>
                    <a:pt x="493" y="55"/>
                    <a:pt x="39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277;p46">
              <a:extLst>
                <a:ext uri="{FF2B5EF4-FFF2-40B4-BE49-F238E27FC236}">
                  <a16:creationId xmlns:a16="http://schemas.microsoft.com/office/drawing/2014/main" id="{A3188202-AA66-4295-40DB-D3D74F70CB9E}"/>
                </a:ext>
              </a:extLst>
            </p:cNvPr>
            <p:cNvSpPr/>
            <p:nvPr/>
          </p:nvSpPr>
          <p:spPr>
            <a:xfrm rot="3607546">
              <a:off x="1574392" y="5283815"/>
              <a:ext cx="9692" cy="8225"/>
            </a:xfrm>
            <a:custGeom>
              <a:avLst/>
              <a:gdLst/>
              <a:ahLst/>
              <a:cxnLst/>
              <a:rect l="l" t="t" r="r" b="b"/>
              <a:pathLst>
                <a:path w="588" h="499" extrusionOk="0">
                  <a:moveTo>
                    <a:pt x="301" y="1"/>
                  </a:moveTo>
                  <a:cubicBezTo>
                    <a:pt x="152" y="1"/>
                    <a:pt x="1" y="126"/>
                    <a:pt x="59" y="316"/>
                  </a:cubicBezTo>
                  <a:cubicBezTo>
                    <a:pt x="95" y="444"/>
                    <a:pt x="191" y="499"/>
                    <a:pt x="288" y="499"/>
                  </a:cubicBezTo>
                  <a:cubicBezTo>
                    <a:pt x="436" y="499"/>
                    <a:pt x="587" y="371"/>
                    <a:pt x="533" y="180"/>
                  </a:cubicBezTo>
                  <a:cubicBezTo>
                    <a:pt x="497" y="55"/>
                    <a:pt x="399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278;p46">
              <a:extLst>
                <a:ext uri="{FF2B5EF4-FFF2-40B4-BE49-F238E27FC236}">
                  <a16:creationId xmlns:a16="http://schemas.microsoft.com/office/drawing/2014/main" id="{EB3140B8-2C53-23C9-8A0C-28830630DAE2}"/>
                </a:ext>
              </a:extLst>
            </p:cNvPr>
            <p:cNvSpPr/>
            <p:nvPr/>
          </p:nvSpPr>
          <p:spPr>
            <a:xfrm rot="3607546">
              <a:off x="1589861" y="5288614"/>
              <a:ext cx="36806" cy="56766"/>
            </a:xfrm>
            <a:custGeom>
              <a:avLst/>
              <a:gdLst/>
              <a:ahLst/>
              <a:cxnLst/>
              <a:rect l="l" t="t" r="r" b="b"/>
              <a:pathLst>
                <a:path w="2233" h="3444" extrusionOk="0">
                  <a:moveTo>
                    <a:pt x="923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14" y="2640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80"/>
                  </a:lnTo>
                  <a:lnTo>
                    <a:pt x="587" y="543"/>
                  </a:lnTo>
                  <a:lnTo>
                    <a:pt x="790" y="483"/>
                  </a:lnTo>
                  <a:cubicBezTo>
                    <a:pt x="833" y="468"/>
                    <a:pt x="878" y="460"/>
                    <a:pt x="923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50"/>
                  </a:lnTo>
                  <a:lnTo>
                    <a:pt x="925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21" y="641"/>
                  </a:lnTo>
                  <a:cubicBezTo>
                    <a:pt x="1669" y="416"/>
                    <a:pt x="1533" y="220"/>
                    <a:pt x="1338" y="93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279;p46">
              <a:extLst>
                <a:ext uri="{FF2B5EF4-FFF2-40B4-BE49-F238E27FC236}">
                  <a16:creationId xmlns:a16="http://schemas.microsoft.com/office/drawing/2014/main" id="{4EFD329C-976A-D698-3FE9-E1F98E0E0F8D}"/>
                </a:ext>
              </a:extLst>
            </p:cNvPr>
            <p:cNvSpPr/>
            <p:nvPr/>
          </p:nvSpPr>
          <p:spPr>
            <a:xfrm rot="3607546">
              <a:off x="1616153" y="5312640"/>
              <a:ext cx="34811" cy="54492"/>
            </a:xfrm>
            <a:custGeom>
              <a:avLst/>
              <a:gdLst/>
              <a:ahLst/>
              <a:cxnLst/>
              <a:rect l="l" t="t" r="r" b="b"/>
              <a:pathLst>
                <a:path w="2112" h="3306" extrusionOk="0">
                  <a:moveTo>
                    <a:pt x="817" y="476"/>
                  </a:moveTo>
                  <a:cubicBezTo>
                    <a:pt x="864" y="476"/>
                    <a:pt x="911" y="485"/>
                    <a:pt x="954" y="505"/>
                  </a:cubicBezTo>
                  <a:cubicBezTo>
                    <a:pt x="1045" y="550"/>
                    <a:pt x="1105" y="632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3"/>
                    <a:pt x="1586" y="2676"/>
                  </a:cubicBezTo>
                  <a:cubicBezTo>
                    <a:pt x="1540" y="2751"/>
                    <a:pt x="1473" y="2796"/>
                    <a:pt x="1390" y="2819"/>
                  </a:cubicBezTo>
                  <a:cubicBezTo>
                    <a:pt x="1358" y="2828"/>
                    <a:pt x="1325" y="2832"/>
                    <a:pt x="1293" y="2832"/>
                  </a:cubicBezTo>
                  <a:cubicBezTo>
                    <a:pt x="1244" y="2832"/>
                    <a:pt x="1195" y="2822"/>
                    <a:pt x="1150" y="2804"/>
                  </a:cubicBezTo>
                  <a:cubicBezTo>
                    <a:pt x="1067" y="2759"/>
                    <a:pt x="1007" y="2676"/>
                    <a:pt x="992" y="2586"/>
                  </a:cubicBezTo>
                  <a:lnTo>
                    <a:pt x="504" y="903"/>
                  </a:lnTo>
                  <a:cubicBezTo>
                    <a:pt x="466" y="813"/>
                    <a:pt x="474" y="715"/>
                    <a:pt x="526" y="632"/>
                  </a:cubicBezTo>
                  <a:cubicBezTo>
                    <a:pt x="590" y="531"/>
                    <a:pt x="703" y="476"/>
                    <a:pt x="817" y="476"/>
                  </a:cubicBezTo>
                  <a:close/>
                  <a:moveTo>
                    <a:pt x="818" y="1"/>
                  </a:moveTo>
                  <a:cubicBezTo>
                    <a:pt x="742" y="1"/>
                    <a:pt x="667" y="11"/>
                    <a:pt x="594" y="31"/>
                  </a:cubicBezTo>
                  <a:cubicBezTo>
                    <a:pt x="496" y="61"/>
                    <a:pt x="406" y="107"/>
                    <a:pt x="331" y="159"/>
                  </a:cubicBezTo>
                  <a:cubicBezTo>
                    <a:pt x="248" y="219"/>
                    <a:pt x="181" y="294"/>
                    <a:pt x="128" y="377"/>
                  </a:cubicBezTo>
                  <a:cubicBezTo>
                    <a:pt x="68" y="467"/>
                    <a:pt x="30" y="565"/>
                    <a:pt x="15" y="670"/>
                  </a:cubicBezTo>
                  <a:cubicBezTo>
                    <a:pt x="0" y="790"/>
                    <a:pt x="15" y="918"/>
                    <a:pt x="53" y="1031"/>
                  </a:cubicBezTo>
                  <a:lnTo>
                    <a:pt x="534" y="2714"/>
                  </a:lnTo>
                  <a:cubicBezTo>
                    <a:pt x="564" y="2834"/>
                    <a:pt x="624" y="2947"/>
                    <a:pt x="699" y="3037"/>
                  </a:cubicBezTo>
                  <a:cubicBezTo>
                    <a:pt x="767" y="3119"/>
                    <a:pt x="849" y="3180"/>
                    <a:pt x="947" y="3225"/>
                  </a:cubicBezTo>
                  <a:cubicBezTo>
                    <a:pt x="1055" y="3279"/>
                    <a:pt x="1174" y="3306"/>
                    <a:pt x="1293" y="3306"/>
                  </a:cubicBezTo>
                  <a:cubicBezTo>
                    <a:pt x="1372" y="3306"/>
                    <a:pt x="1450" y="3294"/>
                    <a:pt x="1525" y="3270"/>
                  </a:cubicBezTo>
                  <a:cubicBezTo>
                    <a:pt x="1623" y="3247"/>
                    <a:pt x="1706" y="3202"/>
                    <a:pt x="1788" y="3142"/>
                  </a:cubicBezTo>
                  <a:cubicBezTo>
                    <a:pt x="1871" y="3082"/>
                    <a:pt x="1939" y="3007"/>
                    <a:pt x="1991" y="2924"/>
                  </a:cubicBezTo>
                  <a:cubicBezTo>
                    <a:pt x="2044" y="2834"/>
                    <a:pt x="2081" y="2736"/>
                    <a:pt x="2096" y="2631"/>
                  </a:cubicBezTo>
                  <a:cubicBezTo>
                    <a:pt x="2112" y="2511"/>
                    <a:pt x="2104" y="2391"/>
                    <a:pt x="2066" y="2270"/>
                  </a:cubicBezTo>
                  <a:lnTo>
                    <a:pt x="1586" y="587"/>
                  </a:lnTo>
                  <a:cubicBezTo>
                    <a:pt x="1548" y="467"/>
                    <a:pt x="1495" y="362"/>
                    <a:pt x="1413" y="264"/>
                  </a:cubicBezTo>
                  <a:cubicBezTo>
                    <a:pt x="1345" y="182"/>
                    <a:pt x="1262" y="122"/>
                    <a:pt x="1172" y="76"/>
                  </a:cubicBezTo>
                  <a:cubicBezTo>
                    <a:pt x="1058" y="26"/>
                    <a:pt x="937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280;p46">
              <a:extLst>
                <a:ext uri="{FF2B5EF4-FFF2-40B4-BE49-F238E27FC236}">
                  <a16:creationId xmlns:a16="http://schemas.microsoft.com/office/drawing/2014/main" id="{5E5F7CE0-1F8C-CC86-2530-7A3C773DCAA7}"/>
                </a:ext>
              </a:extLst>
            </p:cNvPr>
            <p:cNvSpPr/>
            <p:nvPr/>
          </p:nvSpPr>
          <p:spPr>
            <a:xfrm rot="3607546">
              <a:off x="1646574" y="5342505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4" y="1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7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2"/>
                  </a:lnTo>
                  <a:lnTo>
                    <a:pt x="2518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281;p46">
              <a:extLst>
                <a:ext uri="{FF2B5EF4-FFF2-40B4-BE49-F238E27FC236}">
                  <a16:creationId xmlns:a16="http://schemas.microsoft.com/office/drawing/2014/main" id="{D7951F1B-8455-CA93-A9A0-824A7868E78A}"/>
                </a:ext>
              </a:extLst>
            </p:cNvPr>
            <p:cNvSpPr/>
            <p:nvPr/>
          </p:nvSpPr>
          <p:spPr>
            <a:xfrm rot="3607546">
              <a:off x="1673670" y="5368245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0" y="478"/>
                  </a:moveTo>
                  <a:cubicBezTo>
                    <a:pt x="868" y="478"/>
                    <a:pt x="916" y="487"/>
                    <a:pt x="962" y="507"/>
                  </a:cubicBezTo>
                  <a:cubicBezTo>
                    <a:pt x="1044" y="552"/>
                    <a:pt x="1105" y="635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0" y="2596"/>
                    <a:pt x="1585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7" y="2831"/>
                    <a:pt x="1322" y="2836"/>
                    <a:pt x="1286" y="2836"/>
                  </a:cubicBezTo>
                  <a:cubicBezTo>
                    <a:pt x="1239" y="2836"/>
                    <a:pt x="1192" y="2827"/>
                    <a:pt x="1150" y="2806"/>
                  </a:cubicBezTo>
                  <a:cubicBezTo>
                    <a:pt x="1067" y="2761"/>
                    <a:pt x="1007" y="2678"/>
                    <a:pt x="992" y="2588"/>
                  </a:cubicBezTo>
                  <a:lnTo>
                    <a:pt x="503" y="905"/>
                  </a:lnTo>
                  <a:cubicBezTo>
                    <a:pt x="466" y="815"/>
                    <a:pt x="473" y="717"/>
                    <a:pt x="526" y="635"/>
                  </a:cubicBezTo>
                  <a:cubicBezTo>
                    <a:pt x="595" y="533"/>
                    <a:pt x="706" y="478"/>
                    <a:pt x="820" y="478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1"/>
                    <a:pt x="594" y="33"/>
                  </a:cubicBezTo>
                  <a:cubicBezTo>
                    <a:pt x="496" y="64"/>
                    <a:pt x="406" y="101"/>
                    <a:pt x="331" y="161"/>
                  </a:cubicBezTo>
                  <a:cubicBezTo>
                    <a:pt x="248" y="221"/>
                    <a:pt x="180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53" y="1033"/>
                  </a:cubicBezTo>
                  <a:lnTo>
                    <a:pt x="534" y="2723"/>
                  </a:lnTo>
                  <a:cubicBezTo>
                    <a:pt x="564" y="2844"/>
                    <a:pt x="624" y="2949"/>
                    <a:pt x="699" y="3046"/>
                  </a:cubicBezTo>
                  <a:cubicBezTo>
                    <a:pt x="766" y="3122"/>
                    <a:pt x="857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1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23" y="3249"/>
                    <a:pt x="1706" y="3204"/>
                    <a:pt x="1788" y="3152"/>
                  </a:cubicBezTo>
                  <a:cubicBezTo>
                    <a:pt x="1871" y="3091"/>
                    <a:pt x="1939" y="3016"/>
                    <a:pt x="1991" y="2934"/>
                  </a:cubicBezTo>
                  <a:cubicBezTo>
                    <a:pt x="2044" y="2844"/>
                    <a:pt x="2081" y="2746"/>
                    <a:pt x="2096" y="2641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85" y="589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45" y="191"/>
                    <a:pt x="1262" y="124"/>
                    <a:pt x="1172" y="79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2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282;p46">
              <a:extLst>
                <a:ext uri="{FF2B5EF4-FFF2-40B4-BE49-F238E27FC236}">
                  <a16:creationId xmlns:a16="http://schemas.microsoft.com/office/drawing/2014/main" id="{F6ED9C7E-CDBB-8047-0597-6F47EC83606F}"/>
                </a:ext>
              </a:extLst>
            </p:cNvPr>
            <p:cNvSpPr/>
            <p:nvPr/>
          </p:nvSpPr>
          <p:spPr>
            <a:xfrm rot="3607546">
              <a:off x="1694341" y="5381833"/>
              <a:ext cx="31350" cy="57360"/>
            </a:xfrm>
            <a:custGeom>
              <a:avLst/>
              <a:gdLst/>
              <a:ahLst/>
              <a:cxnLst/>
              <a:rect l="l" t="t" r="r" b="b"/>
              <a:pathLst>
                <a:path w="1902" h="3480" extrusionOk="0">
                  <a:moveTo>
                    <a:pt x="1510" y="0"/>
                  </a:moveTo>
                  <a:lnTo>
                    <a:pt x="0" y="436"/>
                  </a:lnTo>
                  <a:lnTo>
                    <a:pt x="120" y="872"/>
                  </a:lnTo>
                  <a:lnTo>
                    <a:pt x="654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283;p46">
              <a:extLst>
                <a:ext uri="{FF2B5EF4-FFF2-40B4-BE49-F238E27FC236}">
                  <a16:creationId xmlns:a16="http://schemas.microsoft.com/office/drawing/2014/main" id="{83F41A17-B0D6-A43B-61A0-DF5CCE3FBF02}"/>
                </a:ext>
              </a:extLst>
            </p:cNvPr>
            <p:cNvSpPr/>
            <p:nvPr/>
          </p:nvSpPr>
          <p:spPr>
            <a:xfrm rot="3607546">
              <a:off x="1724054" y="5417016"/>
              <a:ext cx="34581" cy="54673"/>
            </a:xfrm>
            <a:custGeom>
              <a:avLst/>
              <a:gdLst/>
              <a:ahLst/>
              <a:cxnLst/>
              <a:rect l="l" t="t" r="r" b="b"/>
              <a:pathLst>
                <a:path w="2098" h="3317" extrusionOk="0">
                  <a:moveTo>
                    <a:pt x="807" y="1"/>
                  </a:moveTo>
                  <a:cubicBezTo>
                    <a:pt x="728" y="1"/>
                    <a:pt x="652" y="10"/>
                    <a:pt x="572" y="33"/>
                  </a:cubicBezTo>
                  <a:cubicBezTo>
                    <a:pt x="474" y="63"/>
                    <a:pt x="377" y="109"/>
                    <a:pt x="286" y="176"/>
                  </a:cubicBezTo>
                  <a:cubicBezTo>
                    <a:pt x="211" y="236"/>
                    <a:pt x="144" y="311"/>
                    <a:pt x="99" y="394"/>
                  </a:cubicBezTo>
                  <a:cubicBezTo>
                    <a:pt x="53" y="484"/>
                    <a:pt x="23" y="574"/>
                    <a:pt x="16" y="672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79"/>
                    <a:pt x="722" y="3084"/>
                  </a:cubicBezTo>
                  <a:cubicBezTo>
                    <a:pt x="790" y="3159"/>
                    <a:pt x="872" y="3219"/>
                    <a:pt x="970" y="3257"/>
                  </a:cubicBezTo>
                  <a:cubicBezTo>
                    <a:pt x="1060" y="3294"/>
                    <a:pt x="1150" y="3317"/>
                    <a:pt x="1248" y="3317"/>
                  </a:cubicBezTo>
                  <a:cubicBezTo>
                    <a:pt x="1346" y="3309"/>
                    <a:pt x="1436" y="3302"/>
                    <a:pt x="1526" y="3272"/>
                  </a:cubicBezTo>
                  <a:cubicBezTo>
                    <a:pt x="1624" y="3249"/>
                    <a:pt x="1714" y="3197"/>
                    <a:pt x="1789" y="3129"/>
                  </a:cubicBezTo>
                  <a:cubicBezTo>
                    <a:pt x="1864" y="3069"/>
                    <a:pt x="1932" y="2986"/>
                    <a:pt x="1977" y="2904"/>
                  </a:cubicBezTo>
                  <a:cubicBezTo>
                    <a:pt x="2075" y="2723"/>
                    <a:pt x="2097" y="2520"/>
                    <a:pt x="2037" y="2325"/>
                  </a:cubicBezTo>
                  <a:lnTo>
                    <a:pt x="1977" y="2130"/>
                  </a:lnTo>
                  <a:lnTo>
                    <a:pt x="1526" y="2265"/>
                  </a:lnTo>
                  <a:lnTo>
                    <a:pt x="1571" y="2415"/>
                  </a:lnTo>
                  <a:cubicBezTo>
                    <a:pt x="1586" y="2468"/>
                    <a:pt x="1586" y="2528"/>
                    <a:pt x="1586" y="2580"/>
                  </a:cubicBezTo>
                  <a:cubicBezTo>
                    <a:pt x="1579" y="2626"/>
                    <a:pt x="1564" y="2663"/>
                    <a:pt x="1549" y="2701"/>
                  </a:cubicBezTo>
                  <a:cubicBezTo>
                    <a:pt x="1526" y="2731"/>
                    <a:pt x="1496" y="2761"/>
                    <a:pt x="1466" y="2783"/>
                  </a:cubicBezTo>
                  <a:cubicBezTo>
                    <a:pt x="1436" y="2798"/>
                    <a:pt x="1406" y="2813"/>
                    <a:pt x="1368" y="2821"/>
                  </a:cubicBezTo>
                  <a:cubicBezTo>
                    <a:pt x="1340" y="2835"/>
                    <a:pt x="1308" y="2842"/>
                    <a:pt x="1276" y="2842"/>
                  </a:cubicBezTo>
                  <a:cubicBezTo>
                    <a:pt x="1224" y="2842"/>
                    <a:pt x="1170" y="2824"/>
                    <a:pt x="1128" y="2791"/>
                  </a:cubicBezTo>
                  <a:cubicBezTo>
                    <a:pt x="1068" y="2731"/>
                    <a:pt x="1023" y="2656"/>
                    <a:pt x="1000" y="2580"/>
                  </a:cubicBezTo>
                  <a:lnTo>
                    <a:pt x="527" y="943"/>
                  </a:lnTo>
                  <a:cubicBezTo>
                    <a:pt x="497" y="852"/>
                    <a:pt x="489" y="755"/>
                    <a:pt x="512" y="665"/>
                  </a:cubicBezTo>
                  <a:cubicBezTo>
                    <a:pt x="527" y="589"/>
                    <a:pt x="594" y="529"/>
                    <a:pt x="707" y="492"/>
                  </a:cubicBezTo>
                  <a:cubicBezTo>
                    <a:pt x="730" y="485"/>
                    <a:pt x="755" y="481"/>
                    <a:pt x="780" y="481"/>
                  </a:cubicBezTo>
                  <a:cubicBezTo>
                    <a:pt x="836" y="481"/>
                    <a:pt x="893" y="498"/>
                    <a:pt x="940" y="529"/>
                  </a:cubicBezTo>
                  <a:cubicBezTo>
                    <a:pt x="1008" y="582"/>
                    <a:pt x="1060" y="657"/>
                    <a:pt x="1083" y="747"/>
                  </a:cubicBezTo>
                  <a:lnTo>
                    <a:pt x="1128" y="897"/>
                  </a:lnTo>
                  <a:lnTo>
                    <a:pt x="1586" y="762"/>
                  </a:lnTo>
                  <a:lnTo>
                    <a:pt x="1534" y="582"/>
                  </a:lnTo>
                  <a:cubicBezTo>
                    <a:pt x="1504" y="477"/>
                    <a:pt x="1451" y="379"/>
                    <a:pt x="1391" y="296"/>
                  </a:cubicBezTo>
                  <a:cubicBezTo>
                    <a:pt x="1323" y="214"/>
                    <a:pt x="1248" y="146"/>
                    <a:pt x="1165" y="101"/>
                  </a:cubicBezTo>
                  <a:cubicBezTo>
                    <a:pt x="1075" y="48"/>
                    <a:pt x="978" y="11"/>
                    <a:pt x="880" y="3"/>
                  </a:cubicBezTo>
                  <a:cubicBezTo>
                    <a:pt x="855" y="2"/>
                    <a:pt x="831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284;p46">
              <a:extLst>
                <a:ext uri="{FF2B5EF4-FFF2-40B4-BE49-F238E27FC236}">
                  <a16:creationId xmlns:a16="http://schemas.microsoft.com/office/drawing/2014/main" id="{E6033A38-11F9-37A8-0986-8925DD422DA4}"/>
                </a:ext>
              </a:extLst>
            </p:cNvPr>
            <p:cNvSpPr/>
            <p:nvPr/>
          </p:nvSpPr>
          <p:spPr>
            <a:xfrm rot="3607546">
              <a:off x="1742243" y="5439405"/>
              <a:ext cx="42245" cy="56849"/>
            </a:xfrm>
            <a:custGeom>
              <a:avLst/>
              <a:gdLst/>
              <a:ahLst/>
              <a:cxnLst/>
              <a:rect l="l" t="t" r="r" b="b"/>
              <a:pathLst>
                <a:path w="2563" h="3449" extrusionOk="0">
                  <a:moveTo>
                    <a:pt x="983" y="455"/>
                  </a:moveTo>
                  <a:cubicBezTo>
                    <a:pt x="1001" y="455"/>
                    <a:pt x="1019" y="456"/>
                    <a:pt x="1038" y="458"/>
                  </a:cubicBezTo>
                  <a:cubicBezTo>
                    <a:pt x="1090" y="458"/>
                    <a:pt x="1143" y="481"/>
                    <a:pt x="1188" y="518"/>
                  </a:cubicBezTo>
                  <a:cubicBezTo>
                    <a:pt x="1226" y="556"/>
                    <a:pt x="1263" y="609"/>
                    <a:pt x="1286" y="661"/>
                  </a:cubicBezTo>
                  <a:cubicBezTo>
                    <a:pt x="1316" y="729"/>
                    <a:pt x="1338" y="796"/>
                    <a:pt x="1361" y="864"/>
                  </a:cubicBezTo>
                  <a:cubicBezTo>
                    <a:pt x="1383" y="939"/>
                    <a:pt x="1398" y="1014"/>
                    <a:pt x="1406" y="1082"/>
                  </a:cubicBezTo>
                  <a:cubicBezTo>
                    <a:pt x="1421" y="1142"/>
                    <a:pt x="1413" y="1202"/>
                    <a:pt x="1398" y="1255"/>
                  </a:cubicBezTo>
                  <a:cubicBezTo>
                    <a:pt x="1383" y="1300"/>
                    <a:pt x="1361" y="1345"/>
                    <a:pt x="1323" y="1382"/>
                  </a:cubicBezTo>
                  <a:cubicBezTo>
                    <a:pt x="1263" y="1427"/>
                    <a:pt x="1203" y="1458"/>
                    <a:pt x="1135" y="1473"/>
                  </a:cubicBezTo>
                  <a:lnTo>
                    <a:pt x="872" y="1548"/>
                  </a:lnTo>
                  <a:lnTo>
                    <a:pt x="587" y="548"/>
                  </a:lnTo>
                  <a:lnTo>
                    <a:pt x="827" y="481"/>
                  </a:lnTo>
                  <a:cubicBezTo>
                    <a:pt x="878" y="464"/>
                    <a:pt x="929" y="455"/>
                    <a:pt x="983" y="455"/>
                  </a:cubicBezTo>
                  <a:close/>
                  <a:moveTo>
                    <a:pt x="1034" y="1"/>
                  </a:moveTo>
                  <a:cubicBezTo>
                    <a:pt x="942" y="1"/>
                    <a:pt x="843" y="16"/>
                    <a:pt x="737" y="45"/>
                  </a:cubicBezTo>
                  <a:lnTo>
                    <a:pt x="1" y="255"/>
                  </a:lnTo>
                  <a:lnTo>
                    <a:pt x="925" y="3449"/>
                  </a:lnTo>
                  <a:lnTo>
                    <a:pt x="1383" y="3313"/>
                  </a:lnTo>
                  <a:lnTo>
                    <a:pt x="985" y="1953"/>
                  </a:lnTo>
                  <a:lnTo>
                    <a:pt x="1263" y="1878"/>
                  </a:lnTo>
                  <a:lnTo>
                    <a:pt x="2082" y="3110"/>
                  </a:lnTo>
                  <a:lnTo>
                    <a:pt x="2563" y="2975"/>
                  </a:lnTo>
                  <a:lnTo>
                    <a:pt x="1654" y="1660"/>
                  </a:lnTo>
                  <a:cubicBezTo>
                    <a:pt x="1767" y="1555"/>
                    <a:pt x="1842" y="1405"/>
                    <a:pt x="1864" y="1255"/>
                  </a:cubicBezTo>
                  <a:cubicBezTo>
                    <a:pt x="1887" y="1082"/>
                    <a:pt x="1864" y="909"/>
                    <a:pt x="1819" y="751"/>
                  </a:cubicBezTo>
                  <a:cubicBezTo>
                    <a:pt x="1674" y="250"/>
                    <a:pt x="141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285;p46">
              <a:extLst>
                <a:ext uri="{FF2B5EF4-FFF2-40B4-BE49-F238E27FC236}">
                  <a16:creationId xmlns:a16="http://schemas.microsoft.com/office/drawing/2014/main" id="{18772C62-E58F-261D-36A7-352776B800FB}"/>
                </a:ext>
              </a:extLst>
            </p:cNvPr>
            <p:cNvSpPr/>
            <p:nvPr/>
          </p:nvSpPr>
          <p:spPr>
            <a:xfrm rot="3607546">
              <a:off x="1769824" y="5461320"/>
              <a:ext cx="34828" cy="54442"/>
            </a:xfrm>
            <a:custGeom>
              <a:avLst/>
              <a:gdLst/>
              <a:ahLst/>
              <a:cxnLst/>
              <a:rect l="l" t="t" r="r" b="b"/>
              <a:pathLst>
                <a:path w="2113" h="3303" extrusionOk="0">
                  <a:moveTo>
                    <a:pt x="822" y="474"/>
                  </a:moveTo>
                  <a:cubicBezTo>
                    <a:pt x="868" y="474"/>
                    <a:pt x="913" y="483"/>
                    <a:pt x="955" y="504"/>
                  </a:cubicBezTo>
                  <a:cubicBezTo>
                    <a:pt x="1038" y="549"/>
                    <a:pt x="1098" y="625"/>
                    <a:pt x="1120" y="722"/>
                  </a:cubicBezTo>
                  <a:lnTo>
                    <a:pt x="1601" y="2405"/>
                  </a:lnTo>
                  <a:cubicBezTo>
                    <a:pt x="1639" y="2495"/>
                    <a:pt x="1631" y="2593"/>
                    <a:pt x="1586" y="2676"/>
                  </a:cubicBezTo>
                  <a:cubicBezTo>
                    <a:pt x="1541" y="2743"/>
                    <a:pt x="1466" y="2796"/>
                    <a:pt x="1391" y="2818"/>
                  </a:cubicBezTo>
                  <a:cubicBezTo>
                    <a:pt x="1358" y="2827"/>
                    <a:pt x="1326" y="2832"/>
                    <a:pt x="1294" y="2832"/>
                  </a:cubicBezTo>
                  <a:cubicBezTo>
                    <a:pt x="1244" y="2832"/>
                    <a:pt x="1196" y="2822"/>
                    <a:pt x="1151" y="2803"/>
                  </a:cubicBezTo>
                  <a:cubicBezTo>
                    <a:pt x="1068" y="2758"/>
                    <a:pt x="1008" y="2676"/>
                    <a:pt x="985" y="2586"/>
                  </a:cubicBezTo>
                  <a:lnTo>
                    <a:pt x="497" y="903"/>
                  </a:lnTo>
                  <a:cubicBezTo>
                    <a:pt x="467" y="812"/>
                    <a:pt x="474" y="707"/>
                    <a:pt x="519" y="625"/>
                  </a:cubicBezTo>
                  <a:cubicBezTo>
                    <a:pt x="564" y="557"/>
                    <a:pt x="640" y="512"/>
                    <a:pt x="715" y="489"/>
                  </a:cubicBezTo>
                  <a:cubicBezTo>
                    <a:pt x="751" y="479"/>
                    <a:pt x="787" y="474"/>
                    <a:pt x="822" y="474"/>
                  </a:cubicBezTo>
                  <a:close/>
                  <a:moveTo>
                    <a:pt x="817" y="0"/>
                  </a:moveTo>
                  <a:cubicBezTo>
                    <a:pt x="740" y="0"/>
                    <a:pt x="663" y="11"/>
                    <a:pt x="587" y="31"/>
                  </a:cubicBezTo>
                  <a:cubicBezTo>
                    <a:pt x="497" y="61"/>
                    <a:pt x="407" y="99"/>
                    <a:pt x="324" y="159"/>
                  </a:cubicBezTo>
                  <a:cubicBezTo>
                    <a:pt x="249" y="219"/>
                    <a:pt x="174" y="294"/>
                    <a:pt x="121" y="377"/>
                  </a:cubicBezTo>
                  <a:cubicBezTo>
                    <a:pt x="69" y="467"/>
                    <a:pt x="31" y="564"/>
                    <a:pt x="16" y="670"/>
                  </a:cubicBezTo>
                  <a:cubicBezTo>
                    <a:pt x="1" y="790"/>
                    <a:pt x="9" y="918"/>
                    <a:pt x="46" y="1030"/>
                  </a:cubicBezTo>
                  <a:lnTo>
                    <a:pt x="534" y="2713"/>
                  </a:lnTo>
                  <a:cubicBezTo>
                    <a:pt x="564" y="2833"/>
                    <a:pt x="617" y="2946"/>
                    <a:pt x="700" y="3036"/>
                  </a:cubicBezTo>
                  <a:cubicBezTo>
                    <a:pt x="767" y="3119"/>
                    <a:pt x="850" y="3179"/>
                    <a:pt x="948" y="3224"/>
                  </a:cubicBezTo>
                  <a:cubicBezTo>
                    <a:pt x="1038" y="3269"/>
                    <a:pt x="1136" y="3292"/>
                    <a:pt x="1233" y="3299"/>
                  </a:cubicBezTo>
                  <a:cubicBezTo>
                    <a:pt x="1256" y="3301"/>
                    <a:pt x="1279" y="3302"/>
                    <a:pt x="1302" y="3302"/>
                  </a:cubicBezTo>
                  <a:cubicBezTo>
                    <a:pt x="1377" y="3302"/>
                    <a:pt x="1452" y="3292"/>
                    <a:pt x="1526" y="3269"/>
                  </a:cubicBezTo>
                  <a:cubicBezTo>
                    <a:pt x="1616" y="3239"/>
                    <a:pt x="1707" y="3202"/>
                    <a:pt x="1782" y="3142"/>
                  </a:cubicBezTo>
                  <a:cubicBezTo>
                    <a:pt x="1864" y="3081"/>
                    <a:pt x="1932" y="3006"/>
                    <a:pt x="1992" y="2924"/>
                  </a:cubicBezTo>
                  <a:cubicBezTo>
                    <a:pt x="2045" y="2833"/>
                    <a:pt x="2082" y="2736"/>
                    <a:pt x="2097" y="2631"/>
                  </a:cubicBezTo>
                  <a:cubicBezTo>
                    <a:pt x="2112" y="2510"/>
                    <a:pt x="2105" y="2390"/>
                    <a:pt x="2067" y="2270"/>
                  </a:cubicBezTo>
                  <a:lnTo>
                    <a:pt x="1579" y="587"/>
                  </a:lnTo>
                  <a:cubicBezTo>
                    <a:pt x="1549" y="467"/>
                    <a:pt x="1489" y="354"/>
                    <a:pt x="1414" y="264"/>
                  </a:cubicBezTo>
                  <a:cubicBezTo>
                    <a:pt x="1346" y="181"/>
                    <a:pt x="1263" y="121"/>
                    <a:pt x="1166" y="76"/>
                  </a:cubicBezTo>
                  <a:cubicBezTo>
                    <a:pt x="1055" y="26"/>
                    <a:pt x="937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286;p46">
              <a:extLst>
                <a:ext uri="{FF2B5EF4-FFF2-40B4-BE49-F238E27FC236}">
                  <a16:creationId xmlns:a16="http://schemas.microsoft.com/office/drawing/2014/main" id="{532552D7-6735-FE4A-3A94-638760521830}"/>
                </a:ext>
              </a:extLst>
            </p:cNvPr>
            <p:cNvSpPr/>
            <p:nvPr/>
          </p:nvSpPr>
          <p:spPr>
            <a:xfrm rot="3607546">
              <a:off x="1792859" y="5483223"/>
              <a:ext cx="34317" cy="54739"/>
            </a:xfrm>
            <a:custGeom>
              <a:avLst/>
              <a:gdLst/>
              <a:ahLst/>
              <a:cxnLst/>
              <a:rect l="l" t="t" r="r" b="b"/>
              <a:pathLst>
                <a:path w="2082" h="3321" extrusionOk="0">
                  <a:moveTo>
                    <a:pt x="797" y="1"/>
                  </a:moveTo>
                  <a:cubicBezTo>
                    <a:pt x="722" y="1"/>
                    <a:pt x="649" y="11"/>
                    <a:pt x="579" y="31"/>
                  </a:cubicBezTo>
                  <a:cubicBezTo>
                    <a:pt x="459" y="69"/>
                    <a:pt x="353" y="129"/>
                    <a:pt x="256" y="204"/>
                  </a:cubicBezTo>
                  <a:cubicBezTo>
                    <a:pt x="173" y="271"/>
                    <a:pt x="113" y="362"/>
                    <a:pt x="68" y="459"/>
                  </a:cubicBezTo>
                  <a:cubicBezTo>
                    <a:pt x="23" y="564"/>
                    <a:pt x="0" y="670"/>
                    <a:pt x="0" y="782"/>
                  </a:cubicBezTo>
                  <a:cubicBezTo>
                    <a:pt x="0" y="903"/>
                    <a:pt x="15" y="1023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9"/>
                    <a:pt x="601" y="1804"/>
                    <a:pt x="782" y="1812"/>
                  </a:cubicBezTo>
                  <a:lnTo>
                    <a:pt x="1150" y="1849"/>
                  </a:lnTo>
                  <a:cubicBezTo>
                    <a:pt x="1202" y="1857"/>
                    <a:pt x="1255" y="1864"/>
                    <a:pt x="1308" y="1879"/>
                  </a:cubicBezTo>
                  <a:cubicBezTo>
                    <a:pt x="1345" y="1887"/>
                    <a:pt x="1383" y="1909"/>
                    <a:pt x="1413" y="1939"/>
                  </a:cubicBezTo>
                  <a:cubicBezTo>
                    <a:pt x="1443" y="1969"/>
                    <a:pt x="1473" y="2007"/>
                    <a:pt x="1488" y="2052"/>
                  </a:cubicBezTo>
                  <a:cubicBezTo>
                    <a:pt x="1511" y="2120"/>
                    <a:pt x="1533" y="2187"/>
                    <a:pt x="1556" y="2263"/>
                  </a:cubicBezTo>
                  <a:cubicBezTo>
                    <a:pt x="1578" y="2330"/>
                    <a:pt x="1593" y="2398"/>
                    <a:pt x="1601" y="2458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06"/>
                    <a:pt x="1533" y="2743"/>
                  </a:cubicBezTo>
                  <a:cubicBezTo>
                    <a:pt x="1480" y="2781"/>
                    <a:pt x="1420" y="2811"/>
                    <a:pt x="1360" y="2826"/>
                  </a:cubicBezTo>
                  <a:cubicBezTo>
                    <a:pt x="1324" y="2841"/>
                    <a:pt x="1285" y="2849"/>
                    <a:pt x="1246" y="2849"/>
                  </a:cubicBezTo>
                  <a:cubicBezTo>
                    <a:pt x="1189" y="2849"/>
                    <a:pt x="1132" y="2832"/>
                    <a:pt x="1082" y="2796"/>
                  </a:cubicBezTo>
                  <a:cubicBezTo>
                    <a:pt x="1015" y="2751"/>
                    <a:pt x="962" y="2676"/>
                    <a:pt x="939" y="2593"/>
                  </a:cubicBezTo>
                  <a:lnTo>
                    <a:pt x="902" y="2450"/>
                  </a:lnTo>
                  <a:lnTo>
                    <a:pt x="444" y="2586"/>
                  </a:lnTo>
                  <a:lnTo>
                    <a:pt x="489" y="2751"/>
                  </a:lnTo>
                  <a:cubicBezTo>
                    <a:pt x="579" y="3059"/>
                    <a:pt x="849" y="3284"/>
                    <a:pt x="1165" y="3314"/>
                  </a:cubicBezTo>
                  <a:cubicBezTo>
                    <a:pt x="1193" y="3318"/>
                    <a:pt x="1222" y="3320"/>
                    <a:pt x="1251" y="3320"/>
                  </a:cubicBezTo>
                  <a:cubicBezTo>
                    <a:pt x="1330" y="3320"/>
                    <a:pt x="1411" y="3306"/>
                    <a:pt x="1488" y="3284"/>
                  </a:cubicBezTo>
                  <a:cubicBezTo>
                    <a:pt x="1616" y="3254"/>
                    <a:pt x="1736" y="3194"/>
                    <a:pt x="1841" y="3104"/>
                  </a:cubicBezTo>
                  <a:cubicBezTo>
                    <a:pt x="1924" y="3036"/>
                    <a:pt x="1991" y="2946"/>
                    <a:pt x="2029" y="2841"/>
                  </a:cubicBezTo>
                  <a:cubicBezTo>
                    <a:pt x="2067" y="2736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6" y="2120"/>
                  </a:cubicBezTo>
                  <a:cubicBezTo>
                    <a:pt x="1976" y="2015"/>
                    <a:pt x="1946" y="1917"/>
                    <a:pt x="1901" y="1819"/>
                  </a:cubicBezTo>
                  <a:cubicBezTo>
                    <a:pt x="1864" y="1737"/>
                    <a:pt x="1819" y="1661"/>
                    <a:pt x="1758" y="1594"/>
                  </a:cubicBezTo>
                  <a:cubicBezTo>
                    <a:pt x="1706" y="1534"/>
                    <a:pt x="1638" y="1481"/>
                    <a:pt x="1563" y="1451"/>
                  </a:cubicBezTo>
                  <a:cubicBezTo>
                    <a:pt x="1473" y="1413"/>
                    <a:pt x="1375" y="1391"/>
                    <a:pt x="1285" y="1383"/>
                  </a:cubicBezTo>
                  <a:lnTo>
                    <a:pt x="894" y="1346"/>
                  </a:lnTo>
                  <a:cubicBezTo>
                    <a:pt x="834" y="1346"/>
                    <a:pt x="782" y="1331"/>
                    <a:pt x="729" y="1316"/>
                  </a:cubicBezTo>
                  <a:cubicBezTo>
                    <a:pt x="692" y="1301"/>
                    <a:pt x="654" y="1286"/>
                    <a:pt x="624" y="1256"/>
                  </a:cubicBezTo>
                  <a:cubicBezTo>
                    <a:pt x="601" y="1226"/>
                    <a:pt x="579" y="1196"/>
                    <a:pt x="564" y="1151"/>
                  </a:cubicBezTo>
                  <a:cubicBezTo>
                    <a:pt x="541" y="1105"/>
                    <a:pt x="526" y="1053"/>
                    <a:pt x="511" y="1000"/>
                  </a:cubicBezTo>
                  <a:cubicBezTo>
                    <a:pt x="496" y="948"/>
                    <a:pt x="481" y="895"/>
                    <a:pt x="481" y="835"/>
                  </a:cubicBezTo>
                  <a:cubicBezTo>
                    <a:pt x="474" y="790"/>
                    <a:pt x="474" y="745"/>
                    <a:pt x="489" y="692"/>
                  </a:cubicBezTo>
                  <a:cubicBezTo>
                    <a:pt x="496" y="647"/>
                    <a:pt x="526" y="610"/>
                    <a:pt x="556" y="580"/>
                  </a:cubicBezTo>
                  <a:cubicBezTo>
                    <a:pt x="594" y="534"/>
                    <a:pt x="646" y="512"/>
                    <a:pt x="699" y="497"/>
                  </a:cubicBezTo>
                  <a:cubicBezTo>
                    <a:pt x="735" y="483"/>
                    <a:pt x="772" y="476"/>
                    <a:pt x="808" y="476"/>
                  </a:cubicBezTo>
                  <a:cubicBezTo>
                    <a:pt x="871" y="476"/>
                    <a:pt x="932" y="496"/>
                    <a:pt x="985" y="534"/>
                  </a:cubicBezTo>
                  <a:cubicBezTo>
                    <a:pt x="1052" y="602"/>
                    <a:pt x="1112" y="692"/>
                    <a:pt x="1135" y="790"/>
                  </a:cubicBezTo>
                  <a:lnTo>
                    <a:pt x="1165" y="888"/>
                  </a:lnTo>
                  <a:lnTo>
                    <a:pt x="1623" y="760"/>
                  </a:lnTo>
                  <a:lnTo>
                    <a:pt x="1548" y="534"/>
                  </a:lnTo>
                  <a:cubicBezTo>
                    <a:pt x="1526" y="444"/>
                    <a:pt x="1480" y="362"/>
                    <a:pt x="1420" y="286"/>
                  </a:cubicBezTo>
                  <a:cubicBezTo>
                    <a:pt x="1360" y="211"/>
                    <a:pt x="1285" y="151"/>
                    <a:pt x="1202" y="99"/>
                  </a:cubicBezTo>
                  <a:cubicBezTo>
                    <a:pt x="1112" y="54"/>
                    <a:pt x="1015" y="24"/>
                    <a:pt x="909" y="8"/>
                  </a:cubicBezTo>
                  <a:cubicBezTo>
                    <a:pt x="872" y="3"/>
                    <a:pt x="834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287;p46">
              <a:extLst>
                <a:ext uri="{FF2B5EF4-FFF2-40B4-BE49-F238E27FC236}">
                  <a16:creationId xmlns:a16="http://schemas.microsoft.com/office/drawing/2014/main" id="{34A220DB-5478-5A7E-6BF4-044BD68874E3}"/>
                </a:ext>
              </a:extLst>
            </p:cNvPr>
            <p:cNvSpPr/>
            <p:nvPr/>
          </p:nvSpPr>
          <p:spPr>
            <a:xfrm rot="3607546">
              <a:off x="1815087" y="5504752"/>
              <a:ext cx="34317" cy="54690"/>
            </a:xfrm>
            <a:custGeom>
              <a:avLst/>
              <a:gdLst/>
              <a:ahLst/>
              <a:cxnLst/>
              <a:rect l="l" t="t" r="r" b="b"/>
              <a:pathLst>
                <a:path w="2082" h="3318" extrusionOk="0">
                  <a:moveTo>
                    <a:pt x="797" y="1"/>
                  </a:moveTo>
                  <a:cubicBezTo>
                    <a:pt x="723" y="1"/>
                    <a:pt x="649" y="11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64"/>
                    <a:pt x="1" y="669"/>
                    <a:pt x="1" y="782"/>
                  </a:cubicBezTo>
                  <a:cubicBezTo>
                    <a:pt x="1" y="902"/>
                    <a:pt x="16" y="1015"/>
                    <a:pt x="53" y="1135"/>
                  </a:cubicBezTo>
                  <a:cubicBezTo>
                    <a:pt x="91" y="1308"/>
                    <a:pt x="181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06" y="1931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26" y="2172"/>
                    <a:pt x="1548" y="2255"/>
                  </a:cubicBezTo>
                  <a:cubicBezTo>
                    <a:pt x="1571" y="2322"/>
                    <a:pt x="1586" y="2390"/>
                    <a:pt x="1601" y="2457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13"/>
                    <a:pt x="1526" y="2743"/>
                  </a:cubicBezTo>
                  <a:cubicBezTo>
                    <a:pt x="1481" y="2781"/>
                    <a:pt x="1421" y="2811"/>
                    <a:pt x="1360" y="2826"/>
                  </a:cubicBezTo>
                  <a:cubicBezTo>
                    <a:pt x="1321" y="2841"/>
                    <a:pt x="1280" y="2849"/>
                    <a:pt x="1241" y="2849"/>
                  </a:cubicBezTo>
                  <a:cubicBezTo>
                    <a:pt x="1182" y="2849"/>
                    <a:pt x="1124" y="2831"/>
                    <a:pt x="1075" y="2796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5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6"/>
                    <a:pt x="564" y="2953"/>
                    <a:pt x="632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55" y="3276"/>
                    <a:pt x="1060" y="3306"/>
                    <a:pt x="1158" y="3314"/>
                  </a:cubicBezTo>
                  <a:cubicBezTo>
                    <a:pt x="1186" y="3317"/>
                    <a:pt x="1215" y="3318"/>
                    <a:pt x="1244" y="3318"/>
                  </a:cubicBezTo>
                  <a:cubicBezTo>
                    <a:pt x="1461" y="3318"/>
                    <a:pt x="1669" y="3243"/>
                    <a:pt x="1841" y="3104"/>
                  </a:cubicBezTo>
                  <a:cubicBezTo>
                    <a:pt x="1924" y="3036"/>
                    <a:pt x="1984" y="2946"/>
                    <a:pt x="2029" y="2841"/>
                  </a:cubicBezTo>
                  <a:cubicBezTo>
                    <a:pt x="2067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19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1"/>
                    <a:pt x="1278" y="1383"/>
                  </a:cubicBezTo>
                  <a:lnTo>
                    <a:pt x="887" y="1345"/>
                  </a:lnTo>
                  <a:cubicBezTo>
                    <a:pt x="835" y="1345"/>
                    <a:pt x="774" y="1330"/>
                    <a:pt x="729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7" y="1158"/>
                  </a:cubicBezTo>
                  <a:cubicBezTo>
                    <a:pt x="542" y="1113"/>
                    <a:pt x="519" y="1060"/>
                    <a:pt x="504" y="1000"/>
                  </a:cubicBezTo>
                  <a:cubicBezTo>
                    <a:pt x="489" y="947"/>
                    <a:pt x="481" y="895"/>
                    <a:pt x="474" y="835"/>
                  </a:cubicBezTo>
                  <a:cubicBezTo>
                    <a:pt x="466" y="789"/>
                    <a:pt x="474" y="744"/>
                    <a:pt x="481" y="692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3" y="476"/>
                    <a:pt x="798" y="476"/>
                  </a:cubicBezTo>
                  <a:cubicBezTo>
                    <a:pt x="862" y="476"/>
                    <a:pt x="924" y="498"/>
                    <a:pt x="977" y="542"/>
                  </a:cubicBezTo>
                  <a:cubicBezTo>
                    <a:pt x="1052" y="602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1" y="286"/>
                  </a:cubicBezTo>
                  <a:cubicBezTo>
                    <a:pt x="1360" y="211"/>
                    <a:pt x="1285" y="151"/>
                    <a:pt x="1195" y="98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5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288;p46">
              <a:extLst>
                <a:ext uri="{FF2B5EF4-FFF2-40B4-BE49-F238E27FC236}">
                  <a16:creationId xmlns:a16="http://schemas.microsoft.com/office/drawing/2014/main" id="{70C4F9C9-22E0-B584-E7BB-C637DA989DA2}"/>
                </a:ext>
              </a:extLst>
            </p:cNvPr>
            <p:cNvSpPr/>
            <p:nvPr/>
          </p:nvSpPr>
          <p:spPr>
            <a:xfrm rot="3607546">
              <a:off x="1877368" y="5564895"/>
              <a:ext cx="34070" cy="54657"/>
            </a:xfrm>
            <a:custGeom>
              <a:avLst/>
              <a:gdLst/>
              <a:ahLst/>
              <a:cxnLst/>
              <a:rect l="l" t="t" r="r" b="b"/>
              <a:pathLst>
                <a:path w="2067" h="3316" extrusionOk="0">
                  <a:moveTo>
                    <a:pt x="814" y="0"/>
                  </a:moveTo>
                  <a:cubicBezTo>
                    <a:pt x="620" y="0"/>
                    <a:pt x="434" y="60"/>
                    <a:pt x="279" y="175"/>
                  </a:cubicBezTo>
                  <a:cubicBezTo>
                    <a:pt x="203" y="235"/>
                    <a:pt x="143" y="311"/>
                    <a:pt x="91" y="401"/>
                  </a:cubicBezTo>
                  <a:cubicBezTo>
                    <a:pt x="46" y="483"/>
                    <a:pt x="16" y="581"/>
                    <a:pt x="8" y="671"/>
                  </a:cubicBezTo>
                  <a:cubicBezTo>
                    <a:pt x="1" y="776"/>
                    <a:pt x="8" y="882"/>
                    <a:pt x="38" y="979"/>
                  </a:cubicBezTo>
                  <a:lnTo>
                    <a:pt x="549" y="2737"/>
                  </a:lnTo>
                  <a:cubicBezTo>
                    <a:pt x="579" y="2865"/>
                    <a:pt x="639" y="2978"/>
                    <a:pt x="722" y="3083"/>
                  </a:cubicBezTo>
                  <a:cubicBezTo>
                    <a:pt x="789" y="3158"/>
                    <a:pt x="872" y="3218"/>
                    <a:pt x="962" y="3263"/>
                  </a:cubicBezTo>
                  <a:cubicBezTo>
                    <a:pt x="1052" y="3301"/>
                    <a:pt x="1143" y="3316"/>
                    <a:pt x="1240" y="3316"/>
                  </a:cubicBezTo>
                  <a:cubicBezTo>
                    <a:pt x="1330" y="3316"/>
                    <a:pt x="1428" y="3301"/>
                    <a:pt x="1518" y="3271"/>
                  </a:cubicBezTo>
                  <a:cubicBezTo>
                    <a:pt x="1616" y="3248"/>
                    <a:pt x="1706" y="3196"/>
                    <a:pt x="1781" y="3128"/>
                  </a:cubicBezTo>
                  <a:cubicBezTo>
                    <a:pt x="1931" y="3000"/>
                    <a:pt x="2029" y="2820"/>
                    <a:pt x="2052" y="2625"/>
                  </a:cubicBezTo>
                  <a:cubicBezTo>
                    <a:pt x="2067" y="2519"/>
                    <a:pt x="2059" y="2422"/>
                    <a:pt x="2029" y="2324"/>
                  </a:cubicBezTo>
                  <a:lnTo>
                    <a:pt x="1969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4"/>
                    <a:pt x="1586" y="2527"/>
                    <a:pt x="1578" y="2587"/>
                  </a:cubicBezTo>
                  <a:cubicBezTo>
                    <a:pt x="1578" y="2625"/>
                    <a:pt x="1563" y="2670"/>
                    <a:pt x="1541" y="2700"/>
                  </a:cubicBezTo>
                  <a:cubicBezTo>
                    <a:pt x="1518" y="2737"/>
                    <a:pt x="1488" y="2760"/>
                    <a:pt x="1458" y="2782"/>
                  </a:cubicBezTo>
                  <a:cubicBezTo>
                    <a:pt x="1428" y="2805"/>
                    <a:pt x="1398" y="2820"/>
                    <a:pt x="1368" y="2828"/>
                  </a:cubicBezTo>
                  <a:cubicBezTo>
                    <a:pt x="1337" y="2839"/>
                    <a:pt x="1304" y="2845"/>
                    <a:pt x="1272" y="2845"/>
                  </a:cubicBezTo>
                  <a:cubicBezTo>
                    <a:pt x="1217" y="2845"/>
                    <a:pt x="1162" y="2828"/>
                    <a:pt x="1120" y="2790"/>
                  </a:cubicBezTo>
                  <a:cubicBezTo>
                    <a:pt x="1060" y="2737"/>
                    <a:pt x="1015" y="2662"/>
                    <a:pt x="992" y="2580"/>
                  </a:cubicBezTo>
                  <a:lnTo>
                    <a:pt x="526" y="949"/>
                  </a:lnTo>
                  <a:cubicBezTo>
                    <a:pt x="496" y="859"/>
                    <a:pt x="489" y="761"/>
                    <a:pt x="504" y="664"/>
                  </a:cubicBezTo>
                  <a:cubicBezTo>
                    <a:pt x="519" y="589"/>
                    <a:pt x="587" y="528"/>
                    <a:pt x="699" y="498"/>
                  </a:cubicBezTo>
                  <a:cubicBezTo>
                    <a:pt x="728" y="488"/>
                    <a:pt x="756" y="483"/>
                    <a:pt x="784" y="483"/>
                  </a:cubicBezTo>
                  <a:cubicBezTo>
                    <a:pt x="837" y="483"/>
                    <a:pt x="888" y="501"/>
                    <a:pt x="932" y="536"/>
                  </a:cubicBezTo>
                  <a:cubicBezTo>
                    <a:pt x="1007" y="589"/>
                    <a:pt x="1052" y="664"/>
                    <a:pt x="1075" y="746"/>
                  </a:cubicBezTo>
                  <a:lnTo>
                    <a:pt x="1120" y="897"/>
                  </a:lnTo>
                  <a:lnTo>
                    <a:pt x="1578" y="769"/>
                  </a:lnTo>
                  <a:lnTo>
                    <a:pt x="1526" y="589"/>
                  </a:lnTo>
                  <a:cubicBezTo>
                    <a:pt x="1496" y="483"/>
                    <a:pt x="1451" y="386"/>
                    <a:pt x="1383" y="295"/>
                  </a:cubicBezTo>
                  <a:cubicBezTo>
                    <a:pt x="1323" y="213"/>
                    <a:pt x="1248" y="145"/>
                    <a:pt x="1158" y="100"/>
                  </a:cubicBezTo>
                  <a:cubicBezTo>
                    <a:pt x="1067" y="48"/>
                    <a:pt x="977" y="17"/>
                    <a:pt x="880" y="2"/>
                  </a:cubicBezTo>
                  <a:cubicBezTo>
                    <a:pt x="858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289;p46">
              <a:extLst>
                <a:ext uri="{FF2B5EF4-FFF2-40B4-BE49-F238E27FC236}">
                  <a16:creationId xmlns:a16="http://schemas.microsoft.com/office/drawing/2014/main" id="{5A4D9854-1E11-D62E-5DC9-8E556ECDBB3C}"/>
                </a:ext>
              </a:extLst>
            </p:cNvPr>
            <p:cNvSpPr/>
            <p:nvPr/>
          </p:nvSpPr>
          <p:spPr>
            <a:xfrm rot="3607546">
              <a:off x="1895285" y="5587422"/>
              <a:ext cx="42245" cy="56898"/>
            </a:xfrm>
            <a:custGeom>
              <a:avLst/>
              <a:gdLst/>
              <a:ahLst/>
              <a:cxnLst/>
              <a:rect l="l" t="t" r="r" b="b"/>
              <a:pathLst>
                <a:path w="2563" h="3452" extrusionOk="0">
                  <a:moveTo>
                    <a:pt x="981" y="458"/>
                  </a:moveTo>
                  <a:cubicBezTo>
                    <a:pt x="999" y="458"/>
                    <a:pt x="1018" y="459"/>
                    <a:pt x="1037" y="461"/>
                  </a:cubicBezTo>
                  <a:cubicBezTo>
                    <a:pt x="1089" y="461"/>
                    <a:pt x="1135" y="483"/>
                    <a:pt x="1180" y="521"/>
                  </a:cubicBezTo>
                  <a:cubicBezTo>
                    <a:pt x="1225" y="559"/>
                    <a:pt x="1255" y="604"/>
                    <a:pt x="1277" y="656"/>
                  </a:cubicBezTo>
                  <a:cubicBezTo>
                    <a:pt x="1307" y="724"/>
                    <a:pt x="1337" y="799"/>
                    <a:pt x="1352" y="867"/>
                  </a:cubicBezTo>
                  <a:cubicBezTo>
                    <a:pt x="1375" y="942"/>
                    <a:pt x="1390" y="1009"/>
                    <a:pt x="1405" y="1084"/>
                  </a:cubicBezTo>
                  <a:cubicBezTo>
                    <a:pt x="1413" y="1145"/>
                    <a:pt x="1413" y="1197"/>
                    <a:pt x="1398" y="1257"/>
                  </a:cubicBezTo>
                  <a:cubicBezTo>
                    <a:pt x="1382" y="1302"/>
                    <a:pt x="1352" y="1347"/>
                    <a:pt x="1315" y="1385"/>
                  </a:cubicBezTo>
                  <a:cubicBezTo>
                    <a:pt x="1262" y="1430"/>
                    <a:pt x="1195" y="1460"/>
                    <a:pt x="1127" y="1475"/>
                  </a:cubicBezTo>
                  <a:lnTo>
                    <a:pt x="864" y="1550"/>
                  </a:lnTo>
                  <a:lnTo>
                    <a:pt x="586" y="551"/>
                  </a:lnTo>
                  <a:lnTo>
                    <a:pt x="819" y="483"/>
                  </a:lnTo>
                  <a:cubicBezTo>
                    <a:pt x="870" y="467"/>
                    <a:pt x="925" y="458"/>
                    <a:pt x="981" y="458"/>
                  </a:cubicBezTo>
                  <a:close/>
                  <a:moveTo>
                    <a:pt x="1035" y="1"/>
                  </a:moveTo>
                  <a:cubicBezTo>
                    <a:pt x="942" y="1"/>
                    <a:pt x="843" y="16"/>
                    <a:pt x="736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16"/>
                  </a:lnTo>
                  <a:lnTo>
                    <a:pt x="984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62" y="2978"/>
                  </a:lnTo>
                  <a:lnTo>
                    <a:pt x="1645" y="1663"/>
                  </a:lnTo>
                  <a:cubicBezTo>
                    <a:pt x="1758" y="1550"/>
                    <a:pt x="1833" y="1408"/>
                    <a:pt x="1863" y="1250"/>
                  </a:cubicBezTo>
                  <a:cubicBezTo>
                    <a:pt x="1878" y="1084"/>
                    <a:pt x="1863" y="912"/>
                    <a:pt x="1811" y="746"/>
                  </a:cubicBezTo>
                  <a:cubicBezTo>
                    <a:pt x="1666" y="253"/>
                    <a:pt x="1406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290;p46">
              <a:extLst>
                <a:ext uri="{FF2B5EF4-FFF2-40B4-BE49-F238E27FC236}">
                  <a16:creationId xmlns:a16="http://schemas.microsoft.com/office/drawing/2014/main" id="{9004C079-C1AB-D508-F843-8B84C830C3BA}"/>
                </a:ext>
              </a:extLst>
            </p:cNvPr>
            <p:cNvSpPr/>
            <p:nvPr/>
          </p:nvSpPr>
          <p:spPr>
            <a:xfrm rot="3607546">
              <a:off x="1922711" y="5603193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9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291;p46">
              <a:extLst>
                <a:ext uri="{FF2B5EF4-FFF2-40B4-BE49-F238E27FC236}">
                  <a16:creationId xmlns:a16="http://schemas.microsoft.com/office/drawing/2014/main" id="{1A924547-11AC-97E6-7361-64E62C585C79}"/>
                </a:ext>
              </a:extLst>
            </p:cNvPr>
            <p:cNvSpPr/>
            <p:nvPr/>
          </p:nvSpPr>
          <p:spPr>
            <a:xfrm rot="3607546">
              <a:off x="1930280" y="5619350"/>
              <a:ext cx="49069" cy="62436"/>
            </a:xfrm>
            <a:custGeom>
              <a:avLst/>
              <a:gdLst/>
              <a:ahLst/>
              <a:cxnLst/>
              <a:rect l="l" t="t" r="r" b="b"/>
              <a:pathLst>
                <a:path w="2977" h="3788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92"/>
                  </a:lnTo>
                  <a:lnTo>
                    <a:pt x="1511" y="1992"/>
                  </a:lnTo>
                  <a:lnTo>
                    <a:pt x="437" y="474"/>
                  </a:lnTo>
                  <a:lnTo>
                    <a:pt x="1" y="602"/>
                  </a:lnTo>
                  <a:lnTo>
                    <a:pt x="918" y="3787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1" y="2961"/>
                  </a:lnTo>
                  <a:lnTo>
                    <a:pt x="1894" y="2893"/>
                  </a:lnTo>
                  <a:lnTo>
                    <a:pt x="1947" y="1390"/>
                  </a:lnTo>
                  <a:lnTo>
                    <a:pt x="1962" y="1390"/>
                  </a:lnTo>
                  <a:lnTo>
                    <a:pt x="2525" y="3329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292;p46">
              <a:extLst>
                <a:ext uri="{FF2B5EF4-FFF2-40B4-BE49-F238E27FC236}">
                  <a16:creationId xmlns:a16="http://schemas.microsoft.com/office/drawing/2014/main" id="{75585163-586E-955B-304D-F90C159015C1}"/>
                </a:ext>
              </a:extLst>
            </p:cNvPr>
            <p:cNvSpPr/>
            <p:nvPr/>
          </p:nvSpPr>
          <p:spPr>
            <a:xfrm rot="3607546">
              <a:off x="1962164" y="5646297"/>
              <a:ext cx="37548" cy="59222"/>
            </a:xfrm>
            <a:custGeom>
              <a:avLst/>
              <a:gdLst/>
              <a:ahLst/>
              <a:cxnLst/>
              <a:rect l="l" t="t" r="r" b="b"/>
              <a:pathLst>
                <a:path w="2278" h="3593" extrusionOk="0">
                  <a:moveTo>
                    <a:pt x="1361" y="1"/>
                  </a:moveTo>
                  <a:lnTo>
                    <a:pt x="1" y="399"/>
                  </a:lnTo>
                  <a:lnTo>
                    <a:pt x="918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6"/>
                  </a:lnTo>
                  <a:lnTo>
                    <a:pt x="850" y="1639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293;p46">
              <a:extLst>
                <a:ext uri="{FF2B5EF4-FFF2-40B4-BE49-F238E27FC236}">
                  <a16:creationId xmlns:a16="http://schemas.microsoft.com/office/drawing/2014/main" id="{138DD1C8-BB7E-06F3-9495-E0A1BB065328}"/>
                </a:ext>
              </a:extLst>
            </p:cNvPr>
            <p:cNvSpPr/>
            <p:nvPr/>
          </p:nvSpPr>
          <p:spPr>
            <a:xfrm rot="3607546">
              <a:off x="1994279" y="5678024"/>
              <a:ext cx="34317" cy="54706"/>
            </a:xfrm>
            <a:custGeom>
              <a:avLst/>
              <a:gdLst/>
              <a:ahLst/>
              <a:cxnLst/>
              <a:rect l="l" t="t" r="r" b="b"/>
              <a:pathLst>
                <a:path w="2082" h="3319" extrusionOk="0">
                  <a:moveTo>
                    <a:pt x="822" y="1"/>
                  </a:moveTo>
                  <a:cubicBezTo>
                    <a:pt x="737" y="1"/>
                    <a:pt x="656" y="15"/>
                    <a:pt x="579" y="37"/>
                  </a:cubicBezTo>
                  <a:cubicBezTo>
                    <a:pt x="459" y="74"/>
                    <a:pt x="346" y="127"/>
                    <a:pt x="256" y="209"/>
                  </a:cubicBezTo>
                  <a:cubicBezTo>
                    <a:pt x="173" y="277"/>
                    <a:pt x="106" y="367"/>
                    <a:pt x="68" y="465"/>
                  </a:cubicBezTo>
                  <a:cubicBezTo>
                    <a:pt x="23" y="563"/>
                    <a:pt x="0" y="675"/>
                    <a:pt x="0" y="788"/>
                  </a:cubicBezTo>
                  <a:cubicBezTo>
                    <a:pt x="0" y="901"/>
                    <a:pt x="16" y="1021"/>
                    <a:pt x="46" y="1141"/>
                  </a:cubicBezTo>
                  <a:cubicBezTo>
                    <a:pt x="91" y="1314"/>
                    <a:pt x="173" y="1472"/>
                    <a:pt x="293" y="1607"/>
                  </a:cubicBezTo>
                  <a:cubicBezTo>
                    <a:pt x="429" y="1735"/>
                    <a:pt x="602" y="1810"/>
                    <a:pt x="782" y="1817"/>
                  </a:cubicBezTo>
                  <a:lnTo>
                    <a:pt x="1150" y="1855"/>
                  </a:lnTo>
                  <a:cubicBezTo>
                    <a:pt x="1203" y="1862"/>
                    <a:pt x="1255" y="1870"/>
                    <a:pt x="1300" y="1885"/>
                  </a:cubicBezTo>
                  <a:cubicBezTo>
                    <a:pt x="1345" y="1892"/>
                    <a:pt x="1375" y="1915"/>
                    <a:pt x="1405" y="1938"/>
                  </a:cubicBezTo>
                  <a:cubicBezTo>
                    <a:pt x="1443" y="1975"/>
                    <a:pt x="1466" y="2013"/>
                    <a:pt x="1481" y="2058"/>
                  </a:cubicBezTo>
                  <a:cubicBezTo>
                    <a:pt x="1511" y="2125"/>
                    <a:pt x="1533" y="2193"/>
                    <a:pt x="1556" y="2261"/>
                  </a:cubicBezTo>
                  <a:cubicBezTo>
                    <a:pt x="1571" y="2336"/>
                    <a:pt x="1586" y="2403"/>
                    <a:pt x="1601" y="2463"/>
                  </a:cubicBezTo>
                  <a:cubicBezTo>
                    <a:pt x="1608" y="2516"/>
                    <a:pt x="1608" y="2569"/>
                    <a:pt x="1601" y="2621"/>
                  </a:cubicBezTo>
                  <a:cubicBezTo>
                    <a:pt x="1586" y="2674"/>
                    <a:pt x="1563" y="2711"/>
                    <a:pt x="1526" y="2749"/>
                  </a:cubicBezTo>
                  <a:cubicBezTo>
                    <a:pt x="1481" y="2787"/>
                    <a:pt x="1421" y="2817"/>
                    <a:pt x="1353" y="2832"/>
                  </a:cubicBezTo>
                  <a:cubicBezTo>
                    <a:pt x="1317" y="2847"/>
                    <a:pt x="1278" y="2855"/>
                    <a:pt x="1239" y="2855"/>
                  </a:cubicBezTo>
                  <a:cubicBezTo>
                    <a:pt x="1182" y="2855"/>
                    <a:pt x="1124" y="2837"/>
                    <a:pt x="1075" y="2802"/>
                  </a:cubicBezTo>
                  <a:cubicBezTo>
                    <a:pt x="1007" y="2749"/>
                    <a:pt x="962" y="2681"/>
                    <a:pt x="940" y="2599"/>
                  </a:cubicBezTo>
                  <a:lnTo>
                    <a:pt x="895" y="2456"/>
                  </a:lnTo>
                  <a:lnTo>
                    <a:pt x="436" y="2584"/>
                  </a:lnTo>
                  <a:lnTo>
                    <a:pt x="489" y="2756"/>
                  </a:lnTo>
                  <a:cubicBezTo>
                    <a:pt x="519" y="2862"/>
                    <a:pt x="571" y="2959"/>
                    <a:pt x="639" y="3042"/>
                  </a:cubicBezTo>
                  <a:cubicBezTo>
                    <a:pt x="699" y="3117"/>
                    <a:pt x="782" y="3177"/>
                    <a:pt x="872" y="3230"/>
                  </a:cubicBezTo>
                  <a:cubicBezTo>
                    <a:pt x="962" y="3275"/>
                    <a:pt x="1060" y="3305"/>
                    <a:pt x="1158" y="3312"/>
                  </a:cubicBezTo>
                  <a:cubicBezTo>
                    <a:pt x="1188" y="3317"/>
                    <a:pt x="1218" y="3318"/>
                    <a:pt x="1248" y="3318"/>
                  </a:cubicBezTo>
                  <a:cubicBezTo>
                    <a:pt x="1330" y="3318"/>
                    <a:pt x="1411" y="3304"/>
                    <a:pt x="1488" y="3282"/>
                  </a:cubicBezTo>
                  <a:cubicBezTo>
                    <a:pt x="1616" y="3252"/>
                    <a:pt x="1736" y="3192"/>
                    <a:pt x="1841" y="3110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9"/>
                  </a:cubicBezTo>
                  <a:cubicBezTo>
                    <a:pt x="2067" y="2373"/>
                    <a:pt x="2044" y="2246"/>
                    <a:pt x="2007" y="2118"/>
                  </a:cubicBezTo>
                  <a:cubicBezTo>
                    <a:pt x="1977" y="2013"/>
                    <a:pt x="1939" y="1915"/>
                    <a:pt x="1901" y="1817"/>
                  </a:cubicBezTo>
                  <a:cubicBezTo>
                    <a:pt x="1864" y="1735"/>
                    <a:pt x="1819" y="1660"/>
                    <a:pt x="1759" y="1592"/>
                  </a:cubicBezTo>
                  <a:cubicBezTo>
                    <a:pt x="1706" y="1532"/>
                    <a:pt x="1638" y="1487"/>
                    <a:pt x="1563" y="1449"/>
                  </a:cubicBezTo>
                  <a:cubicBezTo>
                    <a:pt x="1473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82" y="1329"/>
                    <a:pt x="729" y="1314"/>
                  </a:cubicBezTo>
                  <a:cubicBezTo>
                    <a:pt x="692" y="1306"/>
                    <a:pt x="654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26" y="1058"/>
                    <a:pt x="504" y="998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74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94" y="533"/>
                    <a:pt x="639" y="510"/>
                    <a:pt x="699" y="495"/>
                  </a:cubicBezTo>
                  <a:cubicBezTo>
                    <a:pt x="731" y="482"/>
                    <a:pt x="766" y="475"/>
                    <a:pt x="802" y="475"/>
                  </a:cubicBezTo>
                  <a:cubicBezTo>
                    <a:pt x="865" y="475"/>
                    <a:pt x="929" y="497"/>
                    <a:pt x="977" y="540"/>
                  </a:cubicBezTo>
                  <a:cubicBezTo>
                    <a:pt x="1052" y="600"/>
                    <a:pt x="1105" y="690"/>
                    <a:pt x="1135" y="788"/>
                  </a:cubicBezTo>
                  <a:lnTo>
                    <a:pt x="1158" y="893"/>
                  </a:lnTo>
                  <a:lnTo>
                    <a:pt x="1616" y="758"/>
                  </a:lnTo>
                  <a:lnTo>
                    <a:pt x="1556" y="533"/>
                  </a:lnTo>
                  <a:cubicBezTo>
                    <a:pt x="1526" y="442"/>
                    <a:pt x="1481" y="360"/>
                    <a:pt x="1421" y="292"/>
                  </a:cubicBezTo>
                  <a:cubicBezTo>
                    <a:pt x="1360" y="209"/>
                    <a:pt x="1285" y="149"/>
                    <a:pt x="1203" y="104"/>
                  </a:cubicBezTo>
                  <a:cubicBezTo>
                    <a:pt x="1112" y="52"/>
                    <a:pt x="1015" y="22"/>
                    <a:pt x="917" y="7"/>
                  </a:cubicBezTo>
                  <a:cubicBezTo>
                    <a:pt x="885" y="3"/>
                    <a:pt x="85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294;p46">
              <a:extLst>
                <a:ext uri="{FF2B5EF4-FFF2-40B4-BE49-F238E27FC236}">
                  <a16:creationId xmlns:a16="http://schemas.microsoft.com/office/drawing/2014/main" id="{4B44C481-F5DB-6195-3509-F1868D18F9AE}"/>
                </a:ext>
              </a:extLst>
            </p:cNvPr>
            <p:cNvSpPr/>
            <p:nvPr/>
          </p:nvSpPr>
          <p:spPr>
            <a:xfrm rot="3607546">
              <a:off x="2016622" y="5699614"/>
              <a:ext cx="34317" cy="54706"/>
            </a:xfrm>
            <a:custGeom>
              <a:avLst/>
              <a:gdLst/>
              <a:ahLst/>
              <a:cxnLst/>
              <a:rect l="l" t="t" r="r" b="b"/>
              <a:pathLst>
                <a:path w="2082" h="3319" extrusionOk="0">
                  <a:moveTo>
                    <a:pt x="805" y="1"/>
                  </a:moveTo>
                  <a:cubicBezTo>
                    <a:pt x="725" y="1"/>
                    <a:pt x="646" y="11"/>
                    <a:pt x="571" y="34"/>
                  </a:cubicBezTo>
                  <a:cubicBezTo>
                    <a:pt x="466" y="64"/>
                    <a:pt x="368" y="109"/>
                    <a:pt x="286" y="176"/>
                  </a:cubicBezTo>
                  <a:cubicBezTo>
                    <a:pt x="203" y="237"/>
                    <a:pt x="143" y="312"/>
                    <a:pt x="98" y="402"/>
                  </a:cubicBezTo>
                  <a:cubicBezTo>
                    <a:pt x="45" y="485"/>
                    <a:pt x="15" y="582"/>
                    <a:pt x="8" y="680"/>
                  </a:cubicBezTo>
                  <a:cubicBezTo>
                    <a:pt x="0" y="785"/>
                    <a:pt x="8" y="890"/>
                    <a:pt x="45" y="988"/>
                  </a:cubicBezTo>
                  <a:lnTo>
                    <a:pt x="541" y="2746"/>
                  </a:lnTo>
                  <a:cubicBezTo>
                    <a:pt x="571" y="2874"/>
                    <a:pt x="631" y="2986"/>
                    <a:pt x="714" y="3092"/>
                  </a:cubicBezTo>
                  <a:cubicBezTo>
                    <a:pt x="782" y="3167"/>
                    <a:pt x="864" y="3227"/>
                    <a:pt x="954" y="3272"/>
                  </a:cubicBezTo>
                  <a:cubicBezTo>
                    <a:pt x="1030" y="3303"/>
                    <a:pt x="1110" y="3319"/>
                    <a:pt x="1191" y="3319"/>
                  </a:cubicBezTo>
                  <a:cubicBezTo>
                    <a:pt x="1207" y="3319"/>
                    <a:pt x="1224" y="3318"/>
                    <a:pt x="1240" y="3317"/>
                  </a:cubicBezTo>
                  <a:cubicBezTo>
                    <a:pt x="1330" y="3317"/>
                    <a:pt x="1420" y="3310"/>
                    <a:pt x="1510" y="3279"/>
                  </a:cubicBezTo>
                  <a:cubicBezTo>
                    <a:pt x="1608" y="3257"/>
                    <a:pt x="1706" y="3204"/>
                    <a:pt x="1781" y="3137"/>
                  </a:cubicBezTo>
                  <a:cubicBezTo>
                    <a:pt x="1856" y="3077"/>
                    <a:pt x="1916" y="2994"/>
                    <a:pt x="1961" y="2911"/>
                  </a:cubicBezTo>
                  <a:cubicBezTo>
                    <a:pt x="2059" y="2731"/>
                    <a:pt x="2081" y="2528"/>
                    <a:pt x="2029" y="2333"/>
                  </a:cubicBezTo>
                  <a:lnTo>
                    <a:pt x="1969" y="2130"/>
                  </a:lnTo>
                  <a:lnTo>
                    <a:pt x="1518" y="2258"/>
                  </a:lnTo>
                  <a:lnTo>
                    <a:pt x="1563" y="2415"/>
                  </a:lnTo>
                  <a:cubicBezTo>
                    <a:pt x="1578" y="2468"/>
                    <a:pt x="1586" y="2528"/>
                    <a:pt x="1578" y="2581"/>
                  </a:cubicBezTo>
                  <a:cubicBezTo>
                    <a:pt x="1571" y="2626"/>
                    <a:pt x="1563" y="2663"/>
                    <a:pt x="1540" y="2701"/>
                  </a:cubicBezTo>
                  <a:cubicBezTo>
                    <a:pt x="1518" y="2731"/>
                    <a:pt x="1488" y="2761"/>
                    <a:pt x="1458" y="2776"/>
                  </a:cubicBezTo>
                  <a:cubicBezTo>
                    <a:pt x="1428" y="2799"/>
                    <a:pt x="1398" y="2814"/>
                    <a:pt x="1368" y="2821"/>
                  </a:cubicBezTo>
                  <a:cubicBezTo>
                    <a:pt x="1336" y="2835"/>
                    <a:pt x="1303" y="2842"/>
                    <a:pt x="1270" y="2842"/>
                  </a:cubicBezTo>
                  <a:cubicBezTo>
                    <a:pt x="1216" y="2842"/>
                    <a:pt x="1162" y="2824"/>
                    <a:pt x="1120" y="2791"/>
                  </a:cubicBezTo>
                  <a:cubicBezTo>
                    <a:pt x="1060" y="2731"/>
                    <a:pt x="1015" y="2656"/>
                    <a:pt x="992" y="2573"/>
                  </a:cubicBezTo>
                  <a:lnTo>
                    <a:pt x="526" y="943"/>
                  </a:lnTo>
                  <a:cubicBezTo>
                    <a:pt x="496" y="853"/>
                    <a:pt x="489" y="755"/>
                    <a:pt x="504" y="665"/>
                  </a:cubicBezTo>
                  <a:cubicBezTo>
                    <a:pt x="526" y="575"/>
                    <a:pt x="609" y="507"/>
                    <a:pt x="699" y="492"/>
                  </a:cubicBezTo>
                  <a:cubicBezTo>
                    <a:pt x="722" y="485"/>
                    <a:pt x="747" y="482"/>
                    <a:pt x="772" y="482"/>
                  </a:cubicBezTo>
                  <a:cubicBezTo>
                    <a:pt x="828" y="482"/>
                    <a:pt x="885" y="498"/>
                    <a:pt x="932" y="530"/>
                  </a:cubicBezTo>
                  <a:cubicBezTo>
                    <a:pt x="999" y="582"/>
                    <a:pt x="1052" y="657"/>
                    <a:pt x="1075" y="747"/>
                  </a:cubicBezTo>
                  <a:lnTo>
                    <a:pt x="1120" y="898"/>
                  </a:lnTo>
                  <a:lnTo>
                    <a:pt x="1578" y="763"/>
                  </a:lnTo>
                  <a:lnTo>
                    <a:pt x="1525" y="582"/>
                  </a:lnTo>
                  <a:cubicBezTo>
                    <a:pt x="1495" y="477"/>
                    <a:pt x="1450" y="379"/>
                    <a:pt x="1383" y="297"/>
                  </a:cubicBezTo>
                  <a:cubicBezTo>
                    <a:pt x="1262" y="131"/>
                    <a:pt x="1075" y="26"/>
                    <a:pt x="879" y="4"/>
                  </a:cubicBezTo>
                  <a:cubicBezTo>
                    <a:pt x="854" y="2"/>
                    <a:pt x="830" y="1"/>
                    <a:pt x="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295;p46">
              <a:extLst>
                <a:ext uri="{FF2B5EF4-FFF2-40B4-BE49-F238E27FC236}">
                  <a16:creationId xmlns:a16="http://schemas.microsoft.com/office/drawing/2014/main" id="{FBD689D4-9370-8AEE-E6E4-78904DF9D1D5}"/>
                </a:ext>
              </a:extLst>
            </p:cNvPr>
            <p:cNvSpPr/>
            <p:nvPr/>
          </p:nvSpPr>
          <p:spPr>
            <a:xfrm rot="3607546">
              <a:off x="2036643" y="5718510"/>
              <a:ext cx="37663" cy="58959"/>
            </a:xfrm>
            <a:custGeom>
              <a:avLst/>
              <a:gdLst/>
              <a:ahLst/>
              <a:cxnLst/>
              <a:rect l="l" t="t" r="r" b="b"/>
              <a:pathLst>
                <a:path w="2285" h="3577" extrusionOk="0">
                  <a:moveTo>
                    <a:pt x="1361" y="0"/>
                  </a:moveTo>
                  <a:lnTo>
                    <a:pt x="1" y="391"/>
                  </a:lnTo>
                  <a:lnTo>
                    <a:pt x="917" y="3576"/>
                  </a:lnTo>
                  <a:lnTo>
                    <a:pt x="2285" y="3193"/>
                  </a:lnTo>
                  <a:lnTo>
                    <a:pt x="2150" y="2735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3"/>
                  </a:lnTo>
                  <a:lnTo>
                    <a:pt x="1639" y="1398"/>
                  </a:lnTo>
                  <a:lnTo>
                    <a:pt x="850" y="1630"/>
                  </a:lnTo>
                  <a:lnTo>
                    <a:pt x="579" y="691"/>
                  </a:lnTo>
                  <a:lnTo>
                    <a:pt x="1488" y="428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296;p46">
              <a:extLst>
                <a:ext uri="{FF2B5EF4-FFF2-40B4-BE49-F238E27FC236}">
                  <a16:creationId xmlns:a16="http://schemas.microsoft.com/office/drawing/2014/main" id="{404F9BB7-FBAA-74D9-9874-4CBA016AE021}"/>
                </a:ext>
              </a:extLst>
            </p:cNvPr>
            <p:cNvSpPr/>
            <p:nvPr/>
          </p:nvSpPr>
          <p:spPr>
            <a:xfrm rot="3607546">
              <a:off x="2056036" y="5738573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3" y="1"/>
                  </a:moveTo>
                  <a:lnTo>
                    <a:pt x="1142" y="128"/>
                  </a:lnTo>
                  <a:lnTo>
                    <a:pt x="1691" y="2052"/>
                  </a:lnTo>
                  <a:lnTo>
                    <a:pt x="1683" y="2052"/>
                  </a:lnTo>
                  <a:lnTo>
                    <a:pt x="443" y="331"/>
                  </a:lnTo>
                  <a:lnTo>
                    <a:pt x="0" y="459"/>
                  </a:lnTo>
                  <a:lnTo>
                    <a:pt x="924" y="3652"/>
                  </a:lnTo>
                  <a:lnTo>
                    <a:pt x="1375" y="3517"/>
                  </a:lnTo>
                  <a:lnTo>
                    <a:pt x="827" y="1601"/>
                  </a:lnTo>
                  <a:lnTo>
                    <a:pt x="834" y="1601"/>
                  </a:lnTo>
                  <a:lnTo>
                    <a:pt x="2089" y="3321"/>
                  </a:lnTo>
                  <a:lnTo>
                    <a:pt x="2517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297;p46">
              <a:extLst>
                <a:ext uri="{FF2B5EF4-FFF2-40B4-BE49-F238E27FC236}">
                  <a16:creationId xmlns:a16="http://schemas.microsoft.com/office/drawing/2014/main" id="{8D1BEBD2-538C-5BEE-58B6-9D6D1DF44D69}"/>
                </a:ext>
              </a:extLst>
            </p:cNvPr>
            <p:cNvSpPr/>
            <p:nvPr/>
          </p:nvSpPr>
          <p:spPr>
            <a:xfrm rot="3607546">
              <a:off x="2081012" y="5761303"/>
              <a:ext cx="37663" cy="59222"/>
            </a:xfrm>
            <a:custGeom>
              <a:avLst/>
              <a:gdLst/>
              <a:ahLst/>
              <a:cxnLst/>
              <a:rect l="l" t="t" r="r" b="b"/>
              <a:pathLst>
                <a:path w="2285" h="3593" extrusionOk="0">
                  <a:moveTo>
                    <a:pt x="1368" y="1"/>
                  </a:moveTo>
                  <a:lnTo>
                    <a:pt x="1" y="391"/>
                  </a:lnTo>
                  <a:lnTo>
                    <a:pt x="925" y="3592"/>
                  </a:lnTo>
                  <a:lnTo>
                    <a:pt x="2285" y="3201"/>
                  </a:lnTo>
                  <a:lnTo>
                    <a:pt x="2157" y="2743"/>
                  </a:lnTo>
                  <a:lnTo>
                    <a:pt x="1248" y="3006"/>
                  </a:lnTo>
                  <a:lnTo>
                    <a:pt x="977" y="2067"/>
                  </a:lnTo>
                  <a:lnTo>
                    <a:pt x="1766" y="1834"/>
                  </a:lnTo>
                  <a:lnTo>
                    <a:pt x="1646" y="1406"/>
                  </a:lnTo>
                  <a:lnTo>
                    <a:pt x="857" y="1631"/>
                  </a:lnTo>
                  <a:lnTo>
                    <a:pt x="587" y="692"/>
                  </a:lnTo>
                  <a:lnTo>
                    <a:pt x="1488" y="436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298;p46">
              <a:extLst>
                <a:ext uri="{FF2B5EF4-FFF2-40B4-BE49-F238E27FC236}">
                  <a16:creationId xmlns:a16="http://schemas.microsoft.com/office/drawing/2014/main" id="{84A36C53-8AB7-16FD-26CE-CB705A45E8D7}"/>
                </a:ext>
              </a:extLst>
            </p:cNvPr>
            <p:cNvSpPr/>
            <p:nvPr/>
          </p:nvSpPr>
          <p:spPr>
            <a:xfrm rot="3607546">
              <a:off x="1858777" y="5559001"/>
              <a:ext cx="10549" cy="8192"/>
            </a:xfrm>
            <a:custGeom>
              <a:avLst/>
              <a:gdLst/>
              <a:ahLst/>
              <a:cxnLst/>
              <a:rect l="l" t="t" r="r" b="b"/>
              <a:pathLst>
                <a:path w="640" h="497" extrusionOk="0">
                  <a:moveTo>
                    <a:pt x="361" y="1"/>
                  </a:moveTo>
                  <a:cubicBezTo>
                    <a:pt x="339" y="1"/>
                    <a:pt x="316" y="4"/>
                    <a:pt x="294" y="10"/>
                  </a:cubicBezTo>
                  <a:cubicBezTo>
                    <a:pt x="0" y="92"/>
                    <a:pt x="91" y="497"/>
                    <a:pt x="347" y="497"/>
                  </a:cubicBezTo>
                  <a:cubicBezTo>
                    <a:pt x="373" y="497"/>
                    <a:pt x="400" y="493"/>
                    <a:pt x="429" y="484"/>
                  </a:cubicBezTo>
                  <a:cubicBezTo>
                    <a:pt x="564" y="446"/>
                    <a:pt x="640" y="311"/>
                    <a:pt x="595" y="183"/>
                  </a:cubicBezTo>
                  <a:cubicBezTo>
                    <a:pt x="563" y="71"/>
                    <a:pt x="466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1299;p46">
              <a:extLst>
                <a:ext uri="{FF2B5EF4-FFF2-40B4-BE49-F238E27FC236}">
                  <a16:creationId xmlns:a16="http://schemas.microsoft.com/office/drawing/2014/main" id="{A3E40856-7CDF-B669-43F6-A488B7FB6114}"/>
                </a:ext>
              </a:extLst>
            </p:cNvPr>
            <p:cNvSpPr/>
            <p:nvPr/>
          </p:nvSpPr>
          <p:spPr>
            <a:xfrm rot="3607546">
              <a:off x="2124105" y="5815238"/>
              <a:ext cx="9181" cy="8192"/>
            </a:xfrm>
            <a:custGeom>
              <a:avLst/>
              <a:gdLst/>
              <a:ahLst/>
              <a:cxnLst/>
              <a:rect l="l" t="t" r="r" b="b"/>
              <a:pathLst>
                <a:path w="557" h="497" extrusionOk="0">
                  <a:moveTo>
                    <a:pt x="286" y="0"/>
                  </a:moveTo>
                  <a:cubicBezTo>
                    <a:pt x="261" y="0"/>
                    <a:pt x="236" y="4"/>
                    <a:pt x="211" y="13"/>
                  </a:cubicBezTo>
                  <a:cubicBezTo>
                    <a:pt x="75" y="43"/>
                    <a:pt x="0" y="186"/>
                    <a:pt x="38" y="314"/>
                  </a:cubicBezTo>
                  <a:cubicBezTo>
                    <a:pt x="69" y="426"/>
                    <a:pt x="167" y="496"/>
                    <a:pt x="276" y="496"/>
                  </a:cubicBezTo>
                  <a:cubicBezTo>
                    <a:pt x="299" y="496"/>
                    <a:pt x="322" y="493"/>
                    <a:pt x="346" y="487"/>
                  </a:cubicBezTo>
                  <a:cubicBezTo>
                    <a:pt x="481" y="449"/>
                    <a:pt x="556" y="314"/>
                    <a:pt x="511" y="179"/>
                  </a:cubicBezTo>
                  <a:cubicBezTo>
                    <a:pt x="481" y="70"/>
                    <a:pt x="38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1300;p46">
              <a:extLst>
                <a:ext uri="{FF2B5EF4-FFF2-40B4-BE49-F238E27FC236}">
                  <a16:creationId xmlns:a16="http://schemas.microsoft.com/office/drawing/2014/main" id="{C0BC48CC-3F66-7772-F645-B91422E68EF1}"/>
                </a:ext>
              </a:extLst>
            </p:cNvPr>
            <p:cNvSpPr/>
            <p:nvPr/>
          </p:nvSpPr>
          <p:spPr>
            <a:xfrm rot="3607546">
              <a:off x="-616375" y="303829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1301;p46">
              <a:extLst>
                <a:ext uri="{FF2B5EF4-FFF2-40B4-BE49-F238E27FC236}">
                  <a16:creationId xmlns:a16="http://schemas.microsoft.com/office/drawing/2014/main" id="{21CA93A1-B207-95BB-A478-91571E83DDFF}"/>
                </a:ext>
              </a:extLst>
            </p:cNvPr>
            <p:cNvSpPr/>
            <p:nvPr/>
          </p:nvSpPr>
          <p:spPr>
            <a:xfrm rot="3607546">
              <a:off x="-560011" y="309289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1302;p46">
              <a:extLst>
                <a:ext uri="{FF2B5EF4-FFF2-40B4-BE49-F238E27FC236}">
                  <a16:creationId xmlns:a16="http://schemas.microsoft.com/office/drawing/2014/main" id="{C943BD85-614B-0D9D-0C4B-CB5F109A2F91}"/>
                </a:ext>
              </a:extLst>
            </p:cNvPr>
            <p:cNvSpPr/>
            <p:nvPr/>
          </p:nvSpPr>
          <p:spPr>
            <a:xfrm rot="3607546">
              <a:off x="-503544" y="314744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1303;p46">
              <a:extLst>
                <a:ext uri="{FF2B5EF4-FFF2-40B4-BE49-F238E27FC236}">
                  <a16:creationId xmlns:a16="http://schemas.microsoft.com/office/drawing/2014/main" id="{2C81D8E3-81E9-9414-F740-F51CFE4EF570}"/>
                </a:ext>
              </a:extLst>
            </p:cNvPr>
            <p:cNvSpPr/>
            <p:nvPr/>
          </p:nvSpPr>
          <p:spPr>
            <a:xfrm rot="3607546">
              <a:off x="-447159" y="3201983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1304;p46">
              <a:extLst>
                <a:ext uri="{FF2B5EF4-FFF2-40B4-BE49-F238E27FC236}">
                  <a16:creationId xmlns:a16="http://schemas.microsoft.com/office/drawing/2014/main" id="{8C82983F-3A26-4C91-20D7-72AC3FE1BBCA}"/>
                </a:ext>
              </a:extLst>
            </p:cNvPr>
            <p:cNvSpPr/>
            <p:nvPr/>
          </p:nvSpPr>
          <p:spPr>
            <a:xfrm rot="3607546">
              <a:off x="-390775" y="325646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1305;p46">
              <a:extLst>
                <a:ext uri="{FF2B5EF4-FFF2-40B4-BE49-F238E27FC236}">
                  <a16:creationId xmlns:a16="http://schemas.microsoft.com/office/drawing/2014/main" id="{FF65BB87-9B37-C5B4-249E-E5AA243E2AEF}"/>
                </a:ext>
              </a:extLst>
            </p:cNvPr>
            <p:cNvSpPr/>
            <p:nvPr/>
          </p:nvSpPr>
          <p:spPr>
            <a:xfrm rot="3607546">
              <a:off x="-334431" y="331108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1306;p46">
              <a:extLst>
                <a:ext uri="{FF2B5EF4-FFF2-40B4-BE49-F238E27FC236}">
                  <a16:creationId xmlns:a16="http://schemas.microsoft.com/office/drawing/2014/main" id="{166E84A4-6E6E-35E0-EA57-BAB70A9542EF}"/>
                </a:ext>
              </a:extLst>
            </p:cNvPr>
            <p:cNvSpPr/>
            <p:nvPr/>
          </p:nvSpPr>
          <p:spPr>
            <a:xfrm rot="3607546">
              <a:off x="-277949" y="336561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1307;p46">
              <a:extLst>
                <a:ext uri="{FF2B5EF4-FFF2-40B4-BE49-F238E27FC236}">
                  <a16:creationId xmlns:a16="http://schemas.microsoft.com/office/drawing/2014/main" id="{87C89BFC-E6A9-9749-5197-662964813822}"/>
                </a:ext>
              </a:extLst>
            </p:cNvPr>
            <p:cNvSpPr/>
            <p:nvPr/>
          </p:nvSpPr>
          <p:spPr>
            <a:xfrm rot="3607546">
              <a:off x="-221563" y="3420167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1308;p46">
              <a:extLst>
                <a:ext uri="{FF2B5EF4-FFF2-40B4-BE49-F238E27FC236}">
                  <a16:creationId xmlns:a16="http://schemas.microsoft.com/office/drawing/2014/main" id="{3C2D86B7-93AD-1671-C898-9957C89DB115}"/>
                </a:ext>
              </a:extLst>
            </p:cNvPr>
            <p:cNvSpPr/>
            <p:nvPr/>
          </p:nvSpPr>
          <p:spPr>
            <a:xfrm rot="3607546">
              <a:off x="-165187" y="347465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1309;p46">
              <a:extLst>
                <a:ext uri="{FF2B5EF4-FFF2-40B4-BE49-F238E27FC236}">
                  <a16:creationId xmlns:a16="http://schemas.microsoft.com/office/drawing/2014/main" id="{84440566-37B9-B294-293E-5961EB316C4D}"/>
                </a:ext>
              </a:extLst>
            </p:cNvPr>
            <p:cNvSpPr/>
            <p:nvPr/>
          </p:nvSpPr>
          <p:spPr>
            <a:xfrm rot="3607546">
              <a:off x="-108786" y="3529283"/>
              <a:ext cx="68387" cy="67513"/>
            </a:xfrm>
            <a:custGeom>
              <a:avLst/>
              <a:gdLst/>
              <a:ahLst/>
              <a:cxnLst/>
              <a:rect l="l" t="t" r="r" b="b"/>
              <a:pathLst>
                <a:path w="4149" h="4096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095"/>
                  </a:lnTo>
                  <a:lnTo>
                    <a:pt x="1" y="4095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1310;p46">
              <a:extLst>
                <a:ext uri="{FF2B5EF4-FFF2-40B4-BE49-F238E27FC236}">
                  <a16:creationId xmlns:a16="http://schemas.microsoft.com/office/drawing/2014/main" id="{57CD62CE-5BFE-5971-CFDE-C1D4A6F20ED8}"/>
                </a:ext>
              </a:extLst>
            </p:cNvPr>
            <p:cNvSpPr/>
            <p:nvPr/>
          </p:nvSpPr>
          <p:spPr>
            <a:xfrm rot="3607546">
              <a:off x="-52372" y="358380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1311;p46">
              <a:extLst>
                <a:ext uri="{FF2B5EF4-FFF2-40B4-BE49-F238E27FC236}">
                  <a16:creationId xmlns:a16="http://schemas.microsoft.com/office/drawing/2014/main" id="{59CECC9D-F0CB-5274-1F2E-58E8A28A487E}"/>
                </a:ext>
              </a:extLst>
            </p:cNvPr>
            <p:cNvSpPr/>
            <p:nvPr/>
          </p:nvSpPr>
          <p:spPr>
            <a:xfrm rot="3607546">
              <a:off x="3995" y="363840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1312;p46">
              <a:extLst>
                <a:ext uri="{FF2B5EF4-FFF2-40B4-BE49-F238E27FC236}">
                  <a16:creationId xmlns:a16="http://schemas.microsoft.com/office/drawing/2014/main" id="{76EEA70A-5532-9539-832F-BAD4C1D05DC8}"/>
                </a:ext>
              </a:extLst>
            </p:cNvPr>
            <p:cNvSpPr/>
            <p:nvPr/>
          </p:nvSpPr>
          <p:spPr>
            <a:xfrm rot="3607546">
              <a:off x="60480" y="3692887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1313;p46">
              <a:extLst>
                <a:ext uri="{FF2B5EF4-FFF2-40B4-BE49-F238E27FC236}">
                  <a16:creationId xmlns:a16="http://schemas.microsoft.com/office/drawing/2014/main" id="{A5B3BA19-1DF8-5782-FCB8-1EEF18D92C25}"/>
                </a:ext>
              </a:extLst>
            </p:cNvPr>
            <p:cNvSpPr/>
            <p:nvPr/>
          </p:nvSpPr>
          <p:spPr>
            <a:xfrm rot="3607546">
              <a:off x="116757" y="374744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39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1314;p46">
              <a:extLst>
                <a:ext uri="{FF2B5EF4-FFF2-40B4-BE49-F238E27FC236}">
                  <a16:creationId xmlns:a16="http://schemas.microsoft.com/office/drawing/2014/main" id="{AE52DBD6-FA96-D3DE-3430-A2DD8BACC6ED}"/>
                </a:ext>
              </a:extLst>
            </p:cNvPr>
            <p:cNvSpPr/>
            <p:nvPr/>
          </p:nvSpPr>
          <p:spPr>
            <a:xfrm rot="3607546">
              <a:off x="173215" y="380197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1315;p46">
              <a:extLst>
                <a:ext uri="{FF2B5EF4-FFF2-40B4-BE49-F238E27FC236}">
                  <a16:creationId xmlns:a16="http://schemas.microsoft.com/office/drawing/2014/main" id="{48C93660-C024-AA7B-BA9B-24EFE4FE8D93}"/>
                </a:ext>
              </a:extLst>
            </p:cNvPr>
            <p:cNvSpPr/>
            <p:nvPr/>
          </p:nvSpPr>
          <p:spPr>
            <a:xfrm rot="3607546">
              <a:off x="229576" y="385658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1316;p46">
              <a:extLst>
                <a:ext uri="{FF2B5EF4-FFF2-40B4-BE49-F238E27FC236}">
                  <a16:creationId xmlns:a16="http://schemas.microsoft.com/office/drawing/2014/main" id="{A6290E95-C2C7-EA5D-9E1A-53822FD00690}"/>
                </a:ext>
              </a:extLst>
            </p:cNvPr>
            <p:cNvSpPr/>
            <p:nvPr/>
          </p:nvSpPr>
          <p:spPr>
            <a:xfrm rot="3607546">
              <a:off x="286054" y="391112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1317;p46">
              <a:extLst>
                <a:ext uri="{FF2B5EF4-FFF2-40B4-BE49-F238E27FC236}">
                  <a16:creationId xmlns:a16="http://schemas.microsoft.com/office/drawing/2014/main" id="{CA4A9625-5217-2D5E-92D4-84D91BF8B8A1}"/>
                </a:ext>
              </a:extLst>
            </p:cNvPr>
            <p:cNvSpPr/>
            <p:nvPr/>
          </p:nvSpPr>
          <p:spPr>
            <a:xfrm rot="3607546">
              <a:off x="342538" y="3965609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1318;p46">
              <a:extLst>
                <a:ext uri="{FF2B5EF4-FFF2-40B4-BE49-F238E27FC236}">
                  <a16:creationId xmlns:a16="http://schemas.microsoft.com/office/drawing/2014/main" id="{3D399640-D116-5243-F59C-98BDB519CDB9}"/>
                </a:ext>
              </a:extLst>
            </p:cNvPr>
            <p:cNvSpPr/>
            <p:nvPr/>
          </p:nvSpPr>
          <p:spPr>
            <a:xfrm rot="3607546">
              <a:off x="398803" y="402015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1319;p46">
              <a:extLst>
                <a:ext uri="{FF2B5EF4-FFF2-40B4-BE49-F238E27FC236}">
                  <a16:creationId xmlns:a16="http://schemas.microsoft.com/office/drawing/2014/main" id="{66B395EC-E3A0-6434-50B7-1D357CC10891}"/>
                </a:ext>
              </a:extLst>
            </p:cNvPr>
            <p:cNvSpPr/>
            <p:nvPr/>
          </p:nvSpPr>
          <p:spPr>
            <a:xfrm rot="3607546">
              <a:off x="455271" y="407470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1320;p46">
              <a:extLst>
                <a:ext uri="{FF2B5EF4-FFF2-40B4-BE49-F238E27FC236}">
                  <a16:creationId xmlns:a16="http://schemas.microsoft.com/office/drawing/2014/main" id="{56CAD078-021C-966F-6F31-E634A053F5CA}"/>
                </a:ext>
              </a:extLst>
            </p:cNvPr>
            <p:cNvSpPr/>
            <p:nvPr/>
          </p:nvSpPr>
          <p:spPr>
            <a:xfrm rot="3607546">
              <a:off x="511635" y="412930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1321;p46">
              <a:extLst>
                <a:ext uri="{FF2B5EF4-FFF2-40B4-BE49-F238E27FC236}">
                  <a16:creationId xmlns:a16="http://schemas.microsoft.com/office/drawing/2014/main" id="{EEA3CB81-FD68-AA67-0D44-ACB38D574A2A}"/>
                </a:ext>
              </a:extLst>
            </p:cNvPr>
            <p:cNvSpPr/>
            <p:nvPr/>
          </p:nvSpPr>
          <p:spPr>
            <a:xfrm rot="3607546">
              <a:off x="568093" y="418383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1322;p46">
              <a:extLst>
                <a:ext uri="{FF2B5EF4-FFF2-40B4-BE49-F238E27FC236}">
                  <a16:creationId xmlns:a16="http://schemas.microsoft.com/office/drawing/2014/main" id="{3C7FFA9A-4904-9C65-9615-6F36787B448F}"/>
                </a:ext>
              </a:extLst>
            </p:cNvPr>
            <p:cNvSpPr/>
            <p:nvPr/>
          </p:nvSpPr>
          <p:spPr>
            <a:xfrm rot="3607546">
              <a:off x="624396" y="423834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16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1323;p46">
              <a:extLst>
                <a:ext uri="{FF2B5EF4-FFF2-40B4-BE49-F238E27FC236}">
                  <a16:creationId xmlns:a16="http://schemas.microsoft.com/office/drawing/2014/main" id="{D75E0C4D-E69E-D32B-BD35-E5FC26636BEB}"/>
                </a:ext>
              </a:extLst>
            </p:cNvPr>
            <p:cNvSpPr/>
            <p:nvPr/>
          </p:nvSpPr>
          <p:spPr>
            <a:xfrm rot="3607546">
              <a:off x="680862" y="429288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1324;p46">
              <a:extLst>
                <a:ext uri="{FF2B5EF4-FFF2-40B4-BE49-F238E27FC236}">
                  <a16:creationId xmlns:a16="http://schemas.microsoft.com/office/drawing/2014/main" id="{EDDF0190-E136-94DE-5391-E0479E50A084}"/>
                </a:ext>
              </a:extLst>
            </p:cNvPr>
            <p:cNvSpPr/>
            <p:nvPr/>
          </p:nvSpPr>
          <p:spPr>
            <a:xfrm rot="3607546">
              <a:off x="737222" y="434747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1325;p46">
              <a:extLst>
                <a:ext uri="{FF2B5EF4-FFF2-40B4-BE49-F238E27FC236}">
                  <a16:creationId xmlns:a16="http://schemas.microsoft.com/office/drawing/2014/main" id="{04572E7F-421B-FFD8-E503-6717D78187EF}"/>
                </a:ext>
              </a:extLst>
            </p:cNvPr>
            <p:cNvSpPr/>
            <p:nvPr/>
          </p:nvSpPr>
          <p:spPr>
            <a:xfrm rot="3607546">
              <a:off x="793693" y="4402029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1326;p46">
              <a:extLst>
                <a:ext uri="{FF2B5EF4-FFF2-40B4-BE49-F238E27FC236}">
                  <a16:creationId xmlns:a16="http://schemas.microsoft.com/office/drawing/2014/main" id="{668CAC13-DCBF-3D67-2F71-308EAA1C9AE8}"/>
                </a:ext>
              </a:extLst>
            </p:cNvPr>
            <p:cNvSpPr/>
            <p:nvPr/>
          </p:nvSpPr>
          <p:spPr>
            <a:xfrm rot="3607546">
              <a:off x="850044" y="445662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1327;p46">
              <a:extLst>
                <a:ext uri="{FF2B5EF4-FFF2-40B4-BE49-F238E27FC236}">
                  <a16:creationId xmlns:a16="http://schemas.microsoft.com/office/drawing/2014/main" id="{AC0D6C8D-A8A2-78F6-222C-C135A44F9366}"/>
                </a:ext>
              </a:extLst>
            </p:cNvPr>
            <p:cNvSpPr/>
            <p:nvPr/>
          </p:nvSpPr>
          <p:spPr>
            <a:xfrm rot="3607546">
              <a:off x="906442" y="451106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1328;p46">
              <a:extLst>
                <a:ext uri="{FF2B5EF4-FFF2-40B4-BE49-F238E27FC236}">
                  <a16:creationId xmlns:a16="http://schemas.microsoft.com/office/drawing/2014/main" id="{52020597-7EC8-9844-C18A-5E6D8070444B}"/>
                </a:ext>
              </a:extLst>
            </p:cNvPr>
            <p:cNvSpPr/>
            <p:nvPr/>
          </p:nvSpPr>
          <p:spPr>
            <a:xfrm rot="3607546">
              <a:off x="1019274" y="462021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1329;p46">
              <a:extLst>
                <a:ext uri="{FF2B5EF4-FFF2-40B4-BE49-F238E27FC236}">
                  <a16:creationId xmlns:a16="http://schemas.microsoft.com/office/drawing/2014/main" id="{8D2DBBF4-AA0E-C74B-2DC1-3CDC71597015}"/>
                </a:ext>
              </a:extLst>
            </p:cNvPr>
            <p:cNvSpPr/>
            <p:nvPr/>
          </p:nvSpPr>
          <p:spPr>
            <a:xfrm rot="3607546">
              <a:off x="1075625" y="467481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1330;p46">
              <a:extLst>
                <a:ext uri="{FF2B5EF4-FFF2-40B4-BE49-F238E27FC236}">
                  <a16:creationId xmlns:a16="http://schemas.microsoft.com/office/drawing/2014/main" id="{86B97F29-B5F2-8DC9-ABC7-2ED6933BAEE4}"/>
                </a:ext>
              </a:extLst>
            </p:cNvPr>
            <p:cNvSpPr/>
            <p:nvPr/>
          </p:nvSpPr>
          <p:spPr>
            <a:xfrm rot="3607546">
              <a:off x="1132042" y="472923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7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1331;p46">
              <a:extLst>
                <a:ext uri="{FF2B5EF4-FFF2-40B4-BE49-F238E27FC236}">
                  <a16:creationId xmlns:a16="http://schemas.microsoft.com/office/drawing/2014/main" id="{34F888E4-B3C8-2B7A-0D3E-3BF58ECD2BC5}"/>
                </a:ext>
              </a:extLst>
            </p:cNvPr>
            <p:cNvSpPr/>
            <p:nvPr/>
          </p:nvSpPr>
          <p:spPr>
            <a:xfrm rot="3607546">
              <a:off x="1188386" y="478385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39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1332;p46">
              <a:extLst>
                <a:ext uri="{FF2B5EF4-FFF2-40B4-BE49-F238E27FC236}">
                  <a16:creationId xmlns:a16="http://schemas.microsoft.com/office/drawing/2014/main" id="{9E183237-7A96-0970-5FD8-C199F5ED32A5}"/>
                </a:ext>
              </a:extLst>
            </p:cNvPr>
            <p:cNvSpPr/>
            <p:nvPr/>
          </p:nvSpPr>
          <p:spPr>
            <a:xfrm rot="3607546">
              <a:off x="1244869" y="483838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1333;p46">
              <a:extLst>
                <a:ext uri="{FF2B5EF4-FFF2-40B4-BE49-F238E27FC236}">
                  <a16:creationId xmlns:a16="http://schemas.microsoft.com/office/drawing/2014/main" id="{408E47EA-3B95-8506-4874-E9E0565CEEB7}"/>
                </a:ext>
              </a:extLst>
            </p:cNvPr>
            <p:cNvSpPr/>
            <p:nvPr/>
          </p:nvSpPr>
          <p:spPr>
            <a:xfrm rot="3607546">
              <a:off x="1301225" y="489298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7" y="1"/>
                  </a:moveTo>
                  <a:lnTo>
                    <a:pt x="1908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1334;p46">
              <a:extLst>
                <a:ext uri="{FF2B5EF4-FFF2-40B4-BE49-F238E27FC236}">
                  <a16:creationId xmlns:a16="http://schemas.microsoft.com/office/drawing/2014/main" id="{78726DFE-5AF8-2365-8584-142A9CD7E657}"/>
                </a:ext>
              </a:extLst>
            </p:cNvPr>
            <p:cNvSpPr/>
            <p:nvPr/>
          </p:nvSpPr>
          <p:spPr>
            <a:xfrm rot="3607546">
              <a:off x="1357683" y="4947532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1335;p46">
              <a:extLst>
                <a:ext uri="{FF2B5EF4-FFF2-40B4-BE49-F238E27FC236}">
                  <a16:creationId xmlns:a16="http://schemas.microsoft.com/office/drawing/2014/main" id="{885A7DF9-7F14-C118-B37D-CB15736D336E}"/>
                </a:ext>
              </a:extLst>
            </p:cNvPr>
            <p:cNvSpPr/>
            <p:nvPr/>
          </p:nvSpPr>
          <p:spPr>
            <a:xfrm rot="3607546">
              <a:off x="-712955" y="319460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1336;p46">
              <a:extLst>
                <a:ext uri="{FF2B5EF4-FFF2-40B4-BE49-F238E27FC236}">
                  <a16:creationId xmlns:a16="http://schemas.microsoft.com/office/drawing/2014/main" id="{ED28A3BE-C44B-BA4A-CC0B-EB85D8EE52E1}"/>
                </a:ext>
              </a:extLst>
            </p:cNvPr>
            <p:cNvSpPr/>
            <p:nvPr/>
          </p:nvSpPr>
          <p:spPr>
            <a:xfrm rot="3607546">
              <a:off x="-656591" y="324921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1337;p46">
              <a:extLst>
                <a:ext uri="{FF2B5EF4-FFF2-40B4-BE49-F238E27FC236}">
                  <a16:creationId xmlns:a16="http://schemas.microsoft.com/office/drawing/2014/main" id="{A74AB7EA-56E1-2E16-F103-B9EBCC346C4A}"/>
                </a:ext>
              </a:extLst>
            </p:cNvPr>
            <p:cNvSpPr/>
            <p:nvPr/>
          </p:nvSpPr>
          <p:spPr>
            <a:xfrm rot="3607546">
              <a:off x="-600107" y="3303697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1338;p46">
              <a:extLst>
                <a:ext uri="{FF2B5EF4-FFF2-40B4-BE49-F238E27FC236}">
                  <a16:creationId xmlns:a16="http://schemas.microsoft.com/office/drawing/2014/main" id="{AA50E7D6-72D4-43B3-A5B9-F217490F401E}"/>
                </a:ext>
              </a:extLst>
            </p:cNvPr>
            <p:cNvSpPr/>
            <p:nvPr/>
          </p:nvSpPr>
          <p:spPr>
            <a:xfrm rot="3607546">
              <a:off x="-543842" y="335824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1339;p46">
              <a:extLst>
                <a:ext uri="{FF2B5EF4-FFF2-40B4-BE49-F238E27FC236}">
                  <a16:creationId xmlns:a16="http://schemas.microsoft.com/office/drawing/2014/main" id="{8D195026-492A-4800-21A2-393D9B0DD45B}"/>
                </a:ext>
              </a:extLst>
            </p:cNvPr>
            <p:cNvSpPr/>
            <p:nvPr/>
          </p:nvSpPr>
          <p:spPr>
            <a:xfrm rot="3607546">
              <a:off x="-487371" y="341278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1340;p46">
              <a:extLst>
                <a:ext uri="{FF2B5EF4-FFF2-40B4-BE49-F238E27FC236}">
                  <a16:creationId xmlns:a16="http://schemas.microsoft.com/office/drawing/2014/main" id="{7B7D1311-8EBA-F571-6309-37D830BCCE10}"/>
                </a:ext>
              </a:extLst>
            </p:cNvPr>
            <p:cNvSpPr/>
            <p:nvPr/>
          </p:nvSpPr>
          <p:spPr>
            <a:xfrm rot="3607546">
              <a:off x="-431003" y="3467382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0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1341;p46">
              <a:extLst>
                <a:ext uri="{FF2B5EF4-FFF2-40B4-BE49-F238E27FC236}">
                  <a16:creationId xmlns:a16="http://schemas.microsoft.com/office/drawing/2014/main" id="{7D3B0609-23B4-F83A-A7B1-978C22134C37}"/>
                </a:ext>
              </a:extLst>
            </p:cNvPr>
            <p:cNvSpPr/>
            <p:nvPr/>
          </p:nvSpPr>
          <p:spPr>
            <a:xfrm rot="3607546">
              <a:off x="-374545" y="352192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1342;p46">
              <a:extLst>
                <a:ext uri="{FF2B5EF4-FFF2-40B4-BE49-F238E27FC236}">
                  <a16:creationId xmlns:a16="http://schemas.microsoft.com/office/drawing/2014/main" id="{995F8E90-C8F3-7CDE-6F57-9DD438A5731E}"/>
                </a:ext>
              </a:extLst>
            </p:cNvPr>
            <p:cNvSpPr/>
            <p:nvPr/>
          </p:nvSpPr>
          <p:spPr>
            <a:xfrm rot="3607546">
              <a:off x="-318155" y="3576473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1343;p46">
              <a:extLst>
                <a:ext uri="{FF2B5EF4-FFF2-40B4-BE49-F238E27FC236}">
                  <a16:creationId xmlns:a16="http://schemas.microsoft.com/office/drawing/2014/main" id="{D73F9DD4-6B0E-8D91-A0D6-92AB07CC627E}"/>
                </a:ext>
              </a:extLst>
            </p:cNvPr>
            <p:cNvSpPr/>
            <p:nvPr/>
          </p:nvSpPr>
          <p:spPr>
            <a:xfrm rot="3607546">
              <a:off x="-261783" y="363096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1344;p46">
              <a:extLst>
                <a:ext uri="{FF2B5EF4-FFF2-40B4-BE49-F238E27FC236}">
                  <a16:creationId xmlns:a16="http://schemas.microsoft.com/office/drawing/2014/main" id="{8C376288-FC63-B6B7-A32A-B63BC88906E0}"/>
                </a:ext>
              </a:extLst>
            </p:cNvPr>
            <p:cNvSpPr/>
            <p:nvPr/>
          </p:nvSpPr>
          <p:spPr>
            <a:xfrm rot="3607546">
              <a:off x="-205416" y="368556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1345;p46">
              <a:extLst>
                <a:ext uri="{FF2B5EF4-FFF2-40B4-BE49-F238E27FC236}">
                  <a16:creationId xmlns:a16="http://schemas.microsoft.com/office/drawing/2014/main" id="{49C2F1B5-EA6E-B794-2B39-D333B1FFCE39}"/>
                </a:ext>
              </a:extLst>
            </p:cNvPr>
            <p:cNvSpPr/>
            <p:nvPr/>
          </p:nvSpPr>
          <p:spPr>
            <a:xfrm rot="3607546">
              <a:off x="-148952" y="374011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1346;p46">
              <a:extLst>
                <a:ext uri="{FF2B5EF4-FFF2-40B4-BE49-F238E27FC236}">
                  <a16:creationId xmlns:a16="http://schemas.microsoft.com/office/drawing/2014/main" id="{56F221CD-F4F1-0D2C-9E4B-80EE95EF9ED2}"/>
                </a:ext>
              </a:extLst>
            </p:cNvPr>
            <p:cNvSpPr/>
            <p:nvPr/>
          </p:nvSpPr>
          <p:spPr>
            <a:xfrm rot="3607546">
              <a:off x="-92601" y="379471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1347;p46">
              <a:extLst>
                <a:ext uri="{FF2B5EF4-FFF2-40B4-BE49-F238E27FC236}">
                  <a16:creationId xmlns:a16="http://schemas.microsoft.com/office/drawing/2014/main" id="{301336AD-094F-4D93-A796-90D77E8DC1FB}"/>
                </a:ext>
              </a:extLst>
            </p:cNvPr>
            <p:cNvSpPr/>
            <p:nvPr/>
          </p:nvSpPr>
          <p:spPr>
            <a:xfrm rot="3607546">
              <a:off x="-36104" y="3849208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1348;p46">
              <a:extLst>
                <a:ext uri="{FF2B5EF4-FFF2-40B4-BE49-F238E27FC236}">
                  <a16:creationId xmlns:a16="http://schemas.microsoft.com/office/drawing/2014/main" id="{0EC20C9C-7FA1-2492-56E7-94655CD3D5C3}"/>
                </a:ext>
              </a:extLst>
            </p:cNvPr>
            <p:cNvSpPr/>
            <p:nvPr/>
          </p:nvSpPr>
          <p:spPr>
            <a:xfrm rot="3607546">
              <a:off x="20222" y="3903783"/>
              <a:ext cx="68370" cy="67497"/>
            </a:xfrm>
            <a:custGeom>
              <a:avLst/>
              <a:gdLst/>
              <a:ahLst/>
              <a:cxnLst/>
              <a:rect l="l" t="t" r="r" b="b"/>
              <a:pathLst>
                <a:path w="4148" h="4095" extrusionOk="0">
                  <a:moveTo>
                    <a:pt x="4148" y="0"/>
                  </a:moveTo>
                  <a:lnTo>
                    <a:pt x="1916" y="639"/>
                  </a:lnTo>
                  <a:lnTo>
                    <a:pt x="1" y="4095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1349;p46">
              <a:extLst>
                <a:ext uri="{FF2B5EF4-FFF2-40B4-BE49-F238E27FC236}">
                  <a16:creationId xmlns:a16="http://schemas.microsoft.com/office/drawing/2014/main" id="{F4D06F86-B227-5EB9-EBC1-54FDF3ADC8E2}"/>
                </a:ext>
              </a:extLst>
            </p:cNvPr>
            <p:cNvSpPr/>
            <p:nvPr/>
          </p:nvSpPr>
          <p:spPr>
            <a:xfrm rot="3607546">
              <a:off x="76636" y="395828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1350;p46">
              <a:extLst>
                <a:ext uri="{FF2B5EF4-FFF2-40B4-BE49-F238E27FC236}">
                  <a16:creationId xmlns:a16="http://schemas.microsoft.com/office/drawing/2014/main" id="{BBE5D2E8-E9FD-EC64-9869-1C42613DEB9B}"/>
                </a:ext>
              </a:extLst>
            </p:cNvPr>
            <p:cNvSpPr/>
            <p:nvPr/>
          </p:nvSpPr>
          <p:spPr>
            <a:xfrm rot="3607546">
              <a:off x="133044" y="4012919"/>
              <a:ext cx="68387" cy="67513"/>
            </a:xfrm>
            <a:custGeom>
              <a:avLst/>
              <a:gdLst/>
              <a:ahLst/>
              <a:cxnLst/>
              <a:rect l="l" t="t" r="r" b="b"/>
              <a:pathLst>
                <a:path w="4149" h="4096" extrusionOk="0">
                  <a:moveTo>
                    <a:pt x="4148" y="1"/>
                  </a:moveTo>
                  <a:lnTo>
                    <a:pt x="1909" y="640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1351;p46">
              <a:extLst>
                <a:ext uri="{FF2B5EF4-FFF2-40B4-BE49-F238E27FC236}">
                  <a16:creationId xmlns:a16="http://schemas.microsoft.com/office/drawing/2014/main" id="{77D453F0-1FD0-062D-6BFA-E5434397924C}"/>
                </a:ext>
              </a:extLst>
            </p:cNvPr>
            <p:cNvSpPr/>
            <p:nvPr/>
          </p:nvSpPr>
          <p:spPr>
            <a:xfrm rot="3607546">
              <a:off x="189462" y="406743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1352;p46">
              <a:extLst>
                <a:ext uri="{FF2B5EF4-FFF2-40B4-BE49-F238E27FC236}">
                  <a16:creationId xmlns:a16="http://schemas.microsoft.com/office/drawing/2014/main" id="{84FBA46F-351A-3B13-5150-67DC816DB67B}"/>
                </a:ext>
              </a:extLst>
            </p:cNvPr>
            <p:cNvSpPr/>
            <p:nvPr/>
          </p:nvSpPr>
          <p:spPr>
            <a:xfrm rot="3607546">
              <a:off x="245954" y="4121930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1353;p46">
              <a:extLst>
                <a:ext uri="{FF2B5EF4-FFF2-40B4-BE49-F238E27FC236}">
                  <a16:creationId xmlns:a16="http://schemas.microsoft.com/office/drawing/2014/main" id="{98DC7AAA-4CEB-BF00-01C3-A261F847E157}"/>
                </a:ext>
              </a:extLst>
            </p:cNvPr>
            <p:cNvSpPr/>
            <p:nvPr/>
          </p:nvSpPr>
          <p:spPr>
            <a:xfrm rot="3607546">
              <a:off x="302223" y="417647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1354;p46">
              <a:extLst>
                <a:ext uri="{FF2B5EF4-FFF2-40B4-BE49-F238E27FC236}">
                  <a16:creationId xmlns:a16="http://schemas.microsoft.com/office/drawing/2014/main" id="{E8AE3987-7A0E-0A84-5C57-8DFF90408FF9}"/>
                </a:ext>
              </a:extLst>
            </p:cNvPr>
            <p:cNvSpPr/>
            <p:nvPr/>
          </p:nvSpPr>
          <p:spPr>
            <a:xfrm rot="3607546">
              <a:off x="358687" y="423102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1355;p46">
              <a:extLst>
                <a:ext uri="{FF2B5EF4-FFF2-40B4-BE49-F238E27FC236}">
                  <a16:creationId xmlns:a16="http://schemas.microsoft.com/office/drawing/2014/main" id="{637B083B-1682-6EDB-24BA-CB730910C76A}"/>
                </a:ext>
              </a:extLst>
            </p:cNvPr>
            <p:cNvSpPr/>
            <p:nvPr/>
          </p:nvSpPr>
          <p:spPr>
            <a:xfrm rot="3607546">
              <a:off x="415038" y="428562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1356;p46">
              <a:extLst>
                <a:ext uri="{FF2B5EF4-FFF2-40B4-BE49-F238E27FC236}">
                  <a16:creationId xmlns:a16="http://schemas.microsoft.com/office/drawing/2014/main" id="{B50629AA-E0F5-8AF6-D29B-E5A305940C23}"/>
                </a:ext>
              </a:extLst>
            </p:cNvPr>
            <p:cNvSpPr/>
            <p:nvPr/>
          </p:nvSpPr>
          <p:spPr>
            <a:xfrm rot="3607546">
              <a:off x="471542" y="4340100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1357;p46">
              <a:extLst>
                <a:ext uri="{FF2B5EF4-FFF2-40B4-BE49-F238E27FC236}">
                  <a16:creationId xmlns:a16="http://schemas.microsoft.com/office/drawing/2014/main" id="{E7658F29-9852-D03B-4AB9-C2419BC69E3A}"/>
                </a:ext>
              </a:extLst>
            </p:cNvPr>
            <p:cNvSpPr/>
            <p:nvPr/>
          </p:nvSpPr>
          <p:spPr>
            <a:xfrm rot="3607546">
              <a:off x="527804" y="439465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1358;p46">
              <a:extLst>
                <a:ext uri="{FF2B5EF4-FFF2-40B4-BE49-F238E27FC236}">
                  <a16:creationId xmlns:a16="http://schemas.microsoft.com/office/drawing/2014/main" id="{8C1AA9DD-3A1E-0071-8978-D85FFE5DB793}"/>
                </a:ext>
              </a:extLst>
            </p:cNvPr>
            <p:cNvSpPr/>
            <p:nvPr/>
          </p:nvSpPr>
          <p:spPr>
            <a:xfrm rot="3607546">
              <a:off x="584282" y="444919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1359;p46">
              <a:extLst>
                <a:ext uri="{FF2B5EF4-FFF2-40B4-BE49-F238E27FC236}">
                  <a16:creationId xmlns:a16="http://schemas.microsoft.com/office/drawing/2014/main" id="{427F26E4-851A-31A8-6A96-2768B2035BEF}"/>
                </a:ext>
              </a:extLst>
            </p:cNvPr>
            <p:cNvSpPr/>
            <p:nvPr/>
          </p:nvSpPr>
          <p:spPr>
            <a:xfrm rot="3607546">
              <a:off x="640626" y="4503790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1360;p46">
              <a:extLst>
                <a:ext uri="{FF2B5EF4-FFF2-40B4-BE49-F238E27FC236}">
                  <a16:creationId xmlns:a16="http://schemas.microsoft.com/office/drawing/2014/main" id="{2AD81709-908B-62CA-BF48-8BF98FB6C56C}"/>
                </a:ext>
              </a:extLst>
            </p:cNvPr>
            <p:cNvSpPr/>
            <p:nvPr/>
          </p:nvSpPr>
          <p:spPr>
            <a:xfrm rot="3607546">
              <a:off x="697101" y="455833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1361;p46">
              <a:extLst>
                <a:ext uri="{FF2B5EF4-FFF2-40B4-BE49-F238E27FC236}">
                  <a16:creationId xmlns:a16="http://schemas.microsoft.com/office/drawing/2014/main" id="{91BD5193-5941-5060-FF51-9FEC0FFCFE34}"/>
                </a:ext>
              </a:extLst>
            </p:cNvPr>
            <p:cNvSpPr/>
            <p:nvPr/>
          </p:nvSpPr>
          <p:spPr>
            <a:xfrm rot="3607546">
              <a:off x="753494" y="4612892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1362;p46">
              <a:extLst>
                <a:ext uri="{FF2B5EF4-FFF2-40B4-BE49-F238E27FC236}">
                  <a16:creationId xmlns:a16="http://schemas.microsoft.com/office/drawing/2014/main" id="{A1F59D94-4A60-0892-CBD1-16058B1ED4B4}"/>
                </a:ext>
              </a:extLst>
            </p:cNvPr>
            <p:cNvSpPr/>
            <p:nvPr/>
          </p:nvSpPr>
          <p:spPr>
            <a:xfrm rot="3607546">
              <a:off x="809863" y="466737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1363;p46">
              <a:extLst>
                <a:ext uri="{FF2B5EF4-FFF2-40B4-BE49-F238E27FC236}">
                  <a16:creationId xmlns:a16="http://schemas.microsoft.com/office/drawing/2014/main" id="{218F64EA-194E-1F86-B133-53A43017CB29}"/>
                </a:ext>
              </a:extLst>
            </p:cNvPr>
            <p:cNvSpPr/>
            <p:nvPr/>
          </p:nvSpPr>
          <p:spPr>
            <a:xfrm rot="3607546">
              <a:off x="866226" y="472198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1364;p46">
              <a:extLst>
                <a:ext uri="{FF2B5EF4-FFF2-40B4-BE49-F238E27FC236}">
                  <a16:creationId xmlns:a16="http://schemas.microsoft.com/office/drawing/2014/main" id="{6C2911C3-6DE3-A1DD-7511-809C87A4AF6E}"/>
                </a:ext>
              </a:extLst>
            </p:cNvPr>
            <p:cNvSpPr/>
            <p:nvPr/>
          </p:nvSpPr>
          <p:spPr>
            <a:xfrm rot="3607546">
              <a:off x="922677" y="477652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1365;p46">
              <a:extLst>
                <a:ext uri="{FF2B5EF4-FFF2-40B4-BE49-F238E27FC236}">
                  <a16:creationId xmlns:a16="http://schemas.microsoft.com/office/drawing/2014/main" id="{4E865899-1A3E-732E-31A4-0547091064FE}"/>
                </a:ext>
              </a:extLst>
            </p:cNvPr>
            <p:cNvSpPr/>
            <p:nvPr/>
          </p:nvSpPr>
          <p:spPr>
            <a:xfrm rot="3607546">
              <a:off x="979074" y="4831073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1366;p46">
              <a:extLst>
                <a:ext uri="{FF2B5EF4-FFF2-40B4-BE49-F238E27FC236}">
                  <a16:creationId xmlns:a16="http://schemas.microsoft.com/office/drawing/2014/main" id="{EA3E8451-B180-C492-D55F-4DE256F8131E}"/>
                </a:ext>
              </a:extLst>
            </p:cNvPr>
            <p:cNvSpPr/>
            <p:nvPr/>
          </p:nvSpPr>
          <p:spPr>
            <a:xfrm rot="3607546">
              <a:off x="1035549" y="4885603"/>
              <a:ext cx="68238" cy="67645"/>
            </a:xfrm>
            <a:custGeom>
              <a:avLst/>
              <a:gdLst/>
              <a:ahLst/>
              <a:cxnLst/>
              <a:rect l="l" t="t" r="r" b="b"/>
              <a:pathLst>
                <a:path w="4140" h="4104" extrusionOk="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1367;p46">
              <a:extLst>
                <a:ext uri="{FF2B5EF4-FFF2-40B4-BE49-F238E27FC236}">
                  <a16:creationId xmlns:a16="http://schemas.microsoft.com/office/drawing/2014/main" id="{2958816B-F550-25D3-5C20-8785BAB86135}"/>
                </a:ext>
              </a:extLst>
            </p:cNvPr>
            <p:cNvSpPr/>
            <p:nvPr/>
          </p:nvSpPr>
          <p:spPr>
            <a:xfrm rot="3607546">
              <a:off x="1091807" y="494016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1368;p46">
              <a:extLst>
                <a:ext uri="{FF2B5EF4-FFF2-40B4-BE49-F238E27FC236}">
                  <a16:creationId xmlns:a16="http://schemas.microsoft.com/office/drawing/2014/main" id="{2FAEB671-017B-5AA7-0A6F-D5E3BADFD843}"/>
                </a:ext>
              </a:extLst>
            </p:cNvPr>
            <p:cNvSpPr/>
            <p:nvPr/>
          </p:nvSpPr>
          <p:spPr>
            <a:xfrm rot="3607546">
              <a:off x="1148272" y="499469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1369;p46">
              <a:extLst>
                <a:ext uri="{FF2B5EF4-FFF2-40B4-BE49-F238E27FC236}">
                  <a16:creationId xmlns:a16="http://schemas.microsoft.com/office/drawing/2014/main" id="{984530F4-32A6-A737-37D2-AD656381C1AE}"/>
                </a:ext>
              </a:extLst>
            </p:cNvPr>
            <p:cNvSpPr/>
            <p:nvPr/>
          </p:nvSpPr>
          <p:spPr>
            <a:xfrm rot="3607546">
              <a:off x="1204690" y="5049326"/>
              <a:ext cx="68370" cy="67513"/>
            </a:xfrm>
            <a:custGeom>
              <a:avLst/>
              <a:gdLst/>
              <a:ahLst/>
              <a:cxnLst/>
              <a:rect l="l" t="t" r="r" b="b"/>
              <a:pathLst>
                <a:path w="4148" h="4096" extrusionOk="0">
                  <a:moveTo>
                    <a:pt x="4148" y="1"/>
                  </a:moveTo>
                  <a:lnTo>
                    <a:pt x="1909" y="639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1370;p46">
              <a:extLst>
                <a:ext uri="{FF2B5EF4-FFF2-40B4-BE49-F238E27FC236}">
                  <a16:creationId xmlns:a16="http://schemas.microsoft.com/office/drawing/2014/main" id="{86A67EC6-5D02-B551-0843-1ADCC8E7C2A6}"/>
                </a:ext>
              </a:extLst>
            </p:cNvPr>
            <p:cNvSpPr/>
            <p:nvPr/>
          </p:nvSpPr>
          <p:spPr>
            <a:xfrm rot="3607546">
              <a:off x="1414081" y="5001967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1371;p46">
              <a:extLst>
                <a:ext uri="{FF2B5EF4-FFF2-40B4-BE49-F238E27FC236}">
                  <a16:creationId xmlns:a16="http://schemas.microsoft.com/office/drawing/2014/main" id="{4A3D44DD-688E-D87D-9622-9FC65F329E3E}"/>
                </a:ext>
              </a:extLst>
            </p:cNvPr>
            <p:cNvSpPr/>
            <p:nvPr/>
          </p:nvSpPr>
          <p:spPr>
            <a:xfrm rot="3607546">
              <a:off x="1261133" y="5103796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1372;p46">
              <a:extLst>
                <a:ext uri="{FF2B5EF4-FFF2-40B4-BE49-F238E27FC236}">
                  <a16:creationId xmlns:a16="http://schemas.microsoft.com/office/drawing/2014/main" id="{8DD98E6C-BAB2-64E8-C5F9-BBE869DDCEA8}"/>
                </a:ext>
              </a:extLst>
            </p:cNvPr>
            <p:cNvSpPr/>
            <p:nvPr/>
          </p:nvSpPr>
          <p:spPr>
            <a:xfrm rot="3607546">
              <a:off x="1470449" y="505656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1373;p46">
              <a:extLst>
                <a:ext uri="{FF2B5EF4-FFF2-40B4-BE49-F238E27FC236}">
                  <a16:creationId xmlns:a16="http://schemas.microsoft.com/office/drawing/2014/main" id="{1B0AC3E0-3E4A-F0D3-0D1E-8B07E4382E10}"/>
                </a:ext>
              </a:extLst>
            </p:cNvPr>
            <p:cNvSpPr/>
            <p:nvPr/>
          </p:nvSpPr>
          <p:spPr>
            <a:xfrm rot="3607546">
              <a:off x="1317588" y="5158330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1374;p46">
              <a:extLst>
                <a:ext uri="{FF2B5EF4-FFF2-40B4-BE49-F238E27FC236}">
                  <a16:creationId xmlns:a16="http://schemas.microsoft.com/office/drawing/2014/main" id="{3416A482-1657-FA12-F4E3-9C840410D584}"/>
                </a:ext>
              </a:extLst>
            </p:cNvPr>
            <p:cNvSpPr/>
            <p:nvPr/>
          </p:nvSpPr>
          <p:spPr>
            <a:xfrm rot="3607546">
              <a:off x="1526920" y="5111103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1375;p46">
              <a:extLst>
                <a:ext uri="{FF2B5EF4-FFF2-40B4-BE49-F238E27FC236}">
                  <a16:creationId xmlns:a16="http://schemas.microsoft.com/office/drawing/2014/main" id="{95C8FFB9-F7F2-56E3-8164-234A63DAE701}"/>
                </a:ext>
              </a:extLst>
            </p:cNvPr>
            <p:cNvSpPr/>
            <p:nvPr/>
          </p:nvSpPr>
          <p:spPr>
            <a:xfrm rot="3607546">
              <a:off x="1373865" y="521288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1376;p46">
              <a:extLst>
                <a:ext uri="{FF2B5EF4-FFF2-40B4-BE49-F238E27FC236}">
                  <a16:creationId xmlns:a16="http://schemas.microsoft.com/office/drawing/2014/main" id="{28DB30E9-7734-28BA-E51E-389EF15A7C4B}"/>
                </a:ext>
              </a:extLst>
            </p:cNvPr>
            <p:cNvSpPr/>
            <p:nvPr/>
          </p:nvSpPr>
          <p:spPr>
            <a:xfrm rot="3607546">
              <a:off x="1583264" y="516571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1377;p46">
              <a:extLst>
                <a:ext uri="{FF2B5EF4-FFF2-40B4-BE49-F238E27FC236}">
                  <a16:creationId xmlns:a16="http://schemas.microsoft.com/office/drawing/2014/main" id="{451AEE30-93CD-B7DB-A3DF-CB1D2B4A853D}"/>
                </a:ext>
              </a:extLst>
            </p:cNvPr>
            <p:cNvSpPr/>
            <p:nvPr/>
          </p:nvSpPr>
          <p:spPr>
            <a:xfrm rot="3607546">
              <a:off x="1430324" y="526741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1378;p46">
              <a:extLst>
                <a:ext uri="{FF2B5EF4-FFF2-40B4-BE49-F238E27FC236}">
                  <a16:creationId xmlns:a16="http://schemas.microsoft.com/office/drawing/2014/main" id="{AA8EE75D-9294-DE70-BFFD-65E398A2BBB9}"/>
                </a:ext>
              </a:extLst>
            </p:cNvPr>
            <p:cNvSpPr/>
            <p:nvPr/>
          </p:nvSpPr>
          <p:spPr>
            <a:xfrm rot="3607546">
              <a:off x="1639768" y="5220193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1379;p46">
              <a:extLst>
                <a:ext uri="{FF2B5EF4-FFF2-40B4-BE49-F238E27FC236}">
                  <a16:creationId xmlns:a16="http://schemas.microsoft.com/office/drawing/2014/main" id="{9FDA5405-2D91-7A29-6E72-59DDB47B6050}"/>
                </a:ext>
              </a:extLst>
            </p:cNvPr>
            <p:cNvSpPr/>
            <p:nvPr/>
          </p:nvSpPr>
          <p:spPr>
            <a:xfrm rot="3607546">
              <a:off x="1486684" y="532202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1380;p46">
              <a:extLst>
                <a:ext uri="{FF2B5EF4-FFF2-40B4-BE49-F238E27FC236}">
                  <a16:creationId xmlns:a16="http://schemas.microsoft.com/office/drawing/2014/main" id="{B16188A3-AED8-92FD-ED6C-0DA4680A3877}"/>
                </a:ext>
              </a:extLst>
            </p:cNvPr>
            <p:cNvSpPr/>
            <p:nvPr/>
          </p:nvSpPr>
          <p:spPr>
            <a:xfrm rot="3607546">
              <a:off x="1696033" y="527474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1381;p46">
              <a:extLst>
                <a:ext uri="{FF2B5EF4-FFF2-40B4-BE49-F238E27FC236}">
                  <a16:creationId xmlns:a16="http://schemas.microsoft.com/office/drawing/2014/main" id="{7A0CA42F-5037-0DC4-62A3-76A748EA2471}"/>
                </a:ext>
              </a:extLst>
            </p:cNvPr>
            <p:cNvSpPr/>
            <p:nvPr/>
          </p:nvSpPr>
          <p:spPr>
            <a:xfrm rot="3607546">
              <a:off x="1543188" y="5376507"/>
              <a:ext cx="68238" cy="67645"/>
            </a:xfrm>
            <a:custGeom>
              <a:avLst/>
              <a:gdLst/>
              <a:ahLst/>
              <a:cxnLst/>
              <a:rect l="l" t="t" r="r" b="b"/>
              <a:pathLst>
                <a:path w="4140" h="4104" extrusionOk="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1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1382;p46">
              <a:extLst>
                <a:ext uri="{FF2B5EF4-FFF2-40B4-BE49-F238E27FC236}">
                  <a16:creationId xmlns:a16="http://schemas.microsoft.com/office/drawing/2014/main" id="{09B57E99-9274-40C4-E74B-953431705048}"/>
                </a:ext>
              </a:extLst>
            </p:cNvPr>
            <p:cNvSpPr/>
            <p:nvPr/>
          </p:nvSpPr>
          <p:spPr>
            <a:xfrm rot="3607546">
              <a:off x="1752508" y="532928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1383;p46">
              <a:extLst>
                <a:ext uri="{FF2B5EF4-FFF2-40B4-BE49-F238E27FC236}">
                  <a16:creationId xmlns:a16="http://schemas.microsoft.com/office/drawing/2014/main" id="{C6EA8E1E-38DB-C8C7-FD0D-F1BD9EA0559A}"/>
                </a:ext>
              </a:extLst>
            </p:cNvPr>
            <p:cNvSpPr/>
            <p:nvPr/>
          </p:nvSpPr>
          <p:spPr>
            <a:xfrm rot="3607546">
              <a:off x="1599453" y="543105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1384;p46">
              <a:extLst>
                <a:ext uri="{FF2B5EF4-FFF2-40B4-BE49-F238E27FC236}">
                  <a16:creationId xmlns:a16="http://schemas.microsoft.com/office/drawing/2014/main" id="{B753A694-B350-5660-049B-EC3CEBEE2B96}"/>
                </a:ext>
              </a:extLst>
            </p:cNvPr>
            <p:cNvSpPr/>
            <p:nvPr/>
          </p:nvSpPr>
          <p:spPr>
            <a:xfrm rot="3607546">
              <a:off x="1808871" y="538389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1385;p46">
              <a:extLst>
                <a:ext uri="{FF2B5EF4-FFF2-40B4-BE49-F238E27FC236}">
                  <a16:creationId xmlns:a16="http://schemas.microsoft.com/office/drawing/2014/main" id="{5BBFBA42-D4D5-F5BA-1020-2EBECA11D025}"/>
                </a:ext>
              </a:extLst>
            </p:cNvPr>
            <p:cNvSpPr/>
            <p:nvPr/>
          </p:nvSpPr>
          <p:spPr>
            <a:xfrm rot="3607546">
              <a:off x="1655911" y="5485602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1386;p46">
              <a:extLst>
                <a:ext uri="{FF2B5EF4-FFF2-40B4-BE49-F238E27FC236}">
                  <a16:creationId xmlns:a16="http://schemas.microsoft.com/office/drawing/2014/main" id="{17CD3A06-128D-FD14-C5A6-6BB5D2EF7A47}"/>
                </a:ext>
              </a:extLst>
            </p:cNvPr>
            <p:cNvSpPr/>
            <p:nvPr/>
          </p:nvSpPr>
          <p:spPr>
            <a:xfrm rot="3607546">
              <a:off x="1865323" y="543843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1387;p46">
              <a:extLst>
                <a:ext uri="{FF2B5EF4-FFF2-40B4-BE49-F238E27FC236}">
                  <a16:creationId xmlns:a16="http://schemas.microsoft.com/office/drawing/2014/main" id="{44D3C88A-D71B-10D5-5092-EFAF29B3348B}"/>
                </a:ext>
              </a:extLst>
            </p:cNvPr>
            <p:cNvSpPr/>
            <p:nvPr/>
          </p:nvSpPr>
          <p:spPr>
            <a:xfrm rot="3607546">
              <a:off x="1712279" y="554020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1388;p46">
              <a:extLst>
                <a:ext uri="{FF2B5EF4-FFF2-40B4-BE49-F238E27FC236}">
                  <a16:creationId xmlns:a16="http://schemas.microsoft.com/office/drawing/2014/main" id="{E37C21A5-5107-1D03-C01E-3F666623E2BA}"/>
                </a:ext>
              </a:extLst>
            </p:cNvPr>
            <p:cNvSpPr/>
            <p:nvPr/>
          </p:nvSpPr>
          <p:spPr>
            <a:xfrm rot="3607546">
              <a:off x="1921719" y="5492986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1389;p46">
              <a:extLst>
                <a:ext uri="{FF2B5EF4-FFF2-40B4-BE49-F238E27FC236}">
                  <a16:creationId xmlns:a16="http://schemas.microsoft.com/office/drawing/2014/main" id="{02306D58-7252-DEBF-8677-6FAF4B608191}"/>
                </a:ext>
              </a:extLst>
            </p:cNvPr>
            <p:cNvSpPr/>
            <p:nvPr/>
          </p:nvSpPr>
          <p:spPr>
            <a:xfrm rot="3607546">
              <a:off x="1768743" y="559475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1390;p46">
              <a:extLst>
                <a:ext uri="{FF2B5EF4-FFF2-40B4-BE49-F238E27FC236}">
                  <a16:creationId xmlns:a16="http://schemas.microsoft.com/office/drawing/2014/main" id="{8B617F68-429C-DF59-9C8D-EE72A18666A3}"/>
                </a:ext>
              </a:extLst>
            </p:cNvPr>
            <p:cNvSpPr/>
            <p:nvPr/>
          </p:nvSpPr>
          <p:spPr>
            <a:xfrm rot="3607546">
              <a:off x="1978088" y="554747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1391;p46">
              <a:extLst>
                <a:ext uri="{FF2B5EF4-FFF2-40B4-BE49-F238E27FC236}">
                  <a16:creationId xmlns:a16="http://schemas.microsoft.com/office/drawing/2014/main" id="{3C54E1D1-30C5-8A67-F64A-7A2947583048}"/>
                </a:ext>
              </a:extLst>
            </p:cNvPr>
            <p:cNvSpPr/>
            <p:nvPr/>
          </p:nvSpPr>
          <p:spPr>
            <a:xfrm rot="3607546">
              <a:off x="1825041" y="564924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1392;p46">
              <a:extLst>
                <a:ext uri="{FF2B5EF4-FFF2-40B4-BE49-F238E27FC236}">
                  <a16:creationId xmlns:a16="http://schemas.microsoft.com/office/drawing/2014/main" id="{BE022AB1-E3EF-FA17-F765-9A2BF76BA2A6}"/>
                </a:ext>
              </a:extLst>
            </p:cNvPr>
            <p:cNvSpPr/>
            <p:nvPr/>
          </p:nvSpPr>
          <p:spPr>
            <a:xfrm rot="3607546">
              <a:off x="2034452" y="560207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1393;p46">
              <a:extLst>
                <a:ext uri="{FF2B5EF4-FFF2-40B4-BE49-F238E27FC236}">
                  <a16:creationId xmlns:a16="http://schemas.microsoft.com/office/drawing/2014/main" id="{8E362060-D4B4-FA0A-59F0-ED9E04D83957}"/>
                </a:ext>
              </a:extLst>
            </p:cNvPr>
            <p:cNvSpPr/>
            <p:nvPr/>
          </p:nvSpPr>
          <p:spPr>
            <a:xfrm rot="3607546">
              <a:off x="1881492" y="570378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1394;p46">
              <a:extLst>
                <a:ext uri="{FF2B5EF4-FFF2-40B4-BE49-F238E27FC236}">
                  <a16:creationId xmlns:a16="http://schemas.microsoft.com/office/drawing/2014/main" id="{A5FE570E-A202-CEA7-F63D-73CD41BE0E55}"/>
                </a:ext>
              </a:extLst>
            </p:cNvPr>
            <p:cNvSpPr/>
            <p:nvPr/>
          </p:nvSpPr>
          <p:spPr>
            <a:xfrm rot="3607546">
              <a:off x="2090910" y="565660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1395;p46">
              <a:extLst>
                <a:ext uri="{FF2B5EF4-FFF2-40B4-BE49-F238E27FC236}">
                  <a16:creationId xmlns:a16="http://schemas.microsoft.com/office/drawing/2014/main" id="{82DD19C8-030C-4D89-B68A-174CC4BA9333}"/>
                </a:ext>
              </a:extLst>
            </p:cNvPr>
            <p:cNvSpPr/>
            <p:nvPr/>
          </p:nvSpPr>
          <p:spPr>
            <a:xfrm rot="3607546">
              <a:off x="1937856" y="575839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1396;p46">
              <a:extLst>
                <a:ext uri="{FF2B5EF4-FFF2-40B4-BE49-F238E27FC236}">
                  <a16:creationId xmlns:a16="http://schemas.microsoft.com/office/drawing/2014/main" id="{DFB97FC1-51B2-C7D4-9F05-8962F8388BDC}"/>
                </a:ext>
              </a:extLst>
            </p:cNvPr>
            <p:cNvSpPr/>
            <p:nvPr/>
          </p:nvSpPr>
          <p:spPr>
            <a:xfrm rot="3607546">
              <a:off x="2147271" y="571121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1397;p46">
              <a:extLst>
                <a:ext uri="{FF2B5EF4-FFF2-40B4-BE49-F238E27FC236}">
                  <a16:creationId xmlns:a16="http://schemas.microsoft.com/office/drawing/2014/main" id="{314F7B31-BA03-8C5C-6BB4-64519EF80CE7}"/>
                </a:ext>
              </a:extLst>
            </p:cNvPr>
            <p:cNvSpPr/>
            <p:nvPr/>
          </p:nvSpPr>
          <p:spPr>
            <a:xfrm rot="3607546">
              <a:off x="1994331" y="581291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1398;p46">
              <a:extLst>
                <a:ext uri="{FF2B5EF4-FFF2-40B4-BE49-F238E27FC236}">
                  <a16:creationId xmlns:a16="http://schemas.microsoft.com/office/drawing/2014/main" id="{591605F5-1994-ABFB-63DC-B3E6F3081A20}"/>
                </a:ext>
              </a:extLst>
            </p:cNvPr>
            <p:cNvSpPr/>
            <p:nvPr/>
          </p:nvSpPr>
          <p:spPr>
            <a:xfrm rot="3607546">
              <a:off x="2203771" y="5765704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399;p46">
              <a:extLst>
                <a:ext uri="{FF2B5EF4-FFF2-40B4-BE49-F238E27FC236}">
                  <a16:creationId xmlns:a16="http://schemas.microsoft.com/office/drawing/2014/main" id="{09035995-A60E-9B15-6235-0E8EB4565140}"/>
                </a:ext>
              </a:extLst>
            </p:cNvPr>
            <p:cNvSpPr/>
            <p:nvPr/>
          </p:nvSpPr>
          <p:spPr>
            <a:xfrm rot="3607546">
              <a:off x="2050675" y="586753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94" name="Audio 1093">
            <a:hlinkClick r:id="" action="ppaction://media"/>
            <a:extLst>
              <a:ext uri="{FF2B5EF4-FFF2-40B4-BE49-F238E27FC236}">
                <a16:creationId xmlns:a16="http://schemas.microsoft.com/office/drawing/2014/main" id="{95B5604C-01D4-490C-941E-D6CD321BAC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67"/>
    </mc:Choice>
    <mc:Fallback>
      <p:transition spd="slow" advTm="36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9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45"/>
          <p:cNvSpPr txBox="1">
            <a:spLocks noGrp="1"/>
          </p:cNvSpPr>
          <p:nvPr>
            <p:ph type="title"/>
          </p:nvPr>
        </p:nvSpPr>
        <p:spPr>
          <a:xfrm>
            <a:off x="726100" y="542575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Traffic Violation by Gender</a:t>
            </a:r>
            <a:endParaRPr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C5A560E-E21C-53B6-8F3A-6EB59486A1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50" y="1519804"/>
            <a:ext cx="3970135" cy="210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07" name="TextBox 1306">
            <a:extLst>
              <a:ext uri="{FF2B5EF4-FFF2-40B4-BE49-F238E27FC236}">
                <a16:creationId xmlns:a16="http://schemas.microsoft.com/office/drawing/2014/main" id="{640C2550-90D8-D286-429F-2ECED385CB10}"/>
              </a:ext>
            </a:extLst>
          </p:cNvPr>
          <p:cNvSpPr txBox="1"/>
          <p:nvPr/>
        </p:nvSpPr>
        <p:spPr>
          <a:xfrm>
            <a:off x="827313" y="1755409"/>
            <a:ext cx="319991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Violations were divided into</a:t>
            </a:r>
            <a:br>
              <a:rPr lang="en-US" sz="1600" dirty="0">
                <a:solidFill>
                  <a:schemeClr val="accent5"/>
                </a:solidFill>
              </a:rPr>
            </a:br>
            <a:r>
              <a:rPr lang="en-US" sz="1600" dirty="0">
                <a:solidFill>
                  <a:schemeClr val="accent5"/>
                </a:solidFill>
              </a:rPr>
              <a:t>seven categories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Each gender committed these</a:t>
            </a:r>
            <a:br>
              <a:rPr lang="en-US" sz="1600" dirty="0">
                <a:solidFill>
                  <a:schemeClr val="accent5"/>
                </a:solidFill>
              </a:rPr>
            </a:br>
            <a:r>
              <a:rPr lang="en-US" sz="1600" dirty="0">
                <a:solidFill>
                  <a:schemeClr val="accent5"/>
                </a:solidFill>
              </a:rPr>
              <a:t>violations to varying degrees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Information on offenders with</a:t>
            </a:r>
            <a:br>
              <a:rPr lang="en-US" sz="1600" dirty="0">
                <a:solidFill>
                  <a:schemeClr val="accent5"/>
                </a:solidFill>
              </a:rPr>
            </a:br>
            <a:r>
              <a:rPr lang="en-US" sz="1600" dirty="0">
                <a:solidFill>
                  <a:schemeClr val="accent5"/>
                </a:solidFill>
              </a:rPr>
              <a:t>unknown/unspecified gender </a:t>
            </a:r>
            <a:br>
              <a:rPr lang="en-US" sz="1600" dirty="0">
                <a:solidFill>
                  <a:schemeClr val="accent5"/>
                </a:solidFill>
              </a:rPr>
            </a:br>
            <a:r>
              <a:rPr lang="en-US" sz="1600" dirty="0">
                <a:solidFill>
                  <a:schemeClr val="accent5"/>
                </a:solidFill>
              </a:rPr>
              <a:t>were disregarded</a:t>
            </a:r>
            <a:br>
              <a:rPr lang="en-US" dirty="0">
                <a:solidFill>
                  <a:schemeClr val="accent5"/>
                </a:solidFill>
              </a:rPr>
            </a:br>
            <a:endParaRPr lang="en-US" dirty="0">
              <a:solidFill>
                <a:schemeClr val="accent5"/>
              </a:solidFill>
            </a:endParaRPr>
          </a:p>
        </p:txBody>
      </p:sp>
      <p:pic>
        <p:nvPicPr>
          <p:cNvPr id="1312" name="Audio 1311">
            <a:hlinkClick r:id="" action="ppaction://media"/>
            <a:extLst>
              <a:ext uri="{FF2B5EF4-FFF2-40B4-BE49-F238E27FC236}">
                <a16:creationId xmlns:a16="http://schemas.microsoft.com/office/drawing/2014/main" id="{B3A74BB6-F71E-FCA0-BCB6-C59E242C4F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753"/>
    </mc:Choice>
    <mc:Fallback>
      <p:transition spd="slow" advTm="55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40"/>
          <p:cNvSpPr txBox="1">
            <a:spLocks noGrp="1"/>
          </p:cNvSpPr>
          <p:nvPr>
            <p:ph type="title"/>
          </p:nvPr>
        </p:nvSpPr>
        <p:spPr>
          <a:xfrm>
            <a:off x="742805" y="519351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Male Traffic Violations</a:t>
            </a:r>
            <a:endParaRPr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18B316C-B432-65F4-4A08-71A8D2546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05" y="1426425"/>
            <a:ext cx="4161971" cy="2507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Google Shape;707;p36">
            <a:extLst>
              <a:ext uri="{FF2B5EF4-FFF2-40B4-BE49-F238E27FC236}">
                <a16:creationId xmlns:a16="http://schemas.microsoft.com/office/drawing/2014/main" id="{72BBA163-B5B6-C1B9-D07F-E18899DF4C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47029" y="1337773"/>
            <a:ext cx="3568251" cy="26851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Males committed: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32,777 speeding violations (52.2%)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12,398 moving violations (20.6%)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8,240 equipment violations (13.1%)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2,647 registration/plate violations (4.12%)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2,278 seat belt violations (3.63%)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3,702 miscellaneous violations (7.35%)</a:t>
            </a:r>
          </a:p>
        </p:txBody>
      </p:sp>
      <p:pic>
        <p:nvPicPr>
          <p:cNvPr id="45" name="Audio 44">
            <a:hlinkClick r:id="" action="ppaction://media"/>
            <a:extLst>
              <a:ext uri="{FF2B5EF4-FFF2-40B4-BE49-F238E27FC236}">
                <a16:creationId xmlns:a16="http://schemas.microsoft.com/office/drawing/2014/main" id="{9C27B9AB-01BD-3B58-247F-738D32BF49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61"/>
    </mc:Choice>
    <mc:Fallback>
      <p:transition spd="slow" advTm="42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40"/>
          <p:cNvSpPr txBox="1">
            <a:spLocks noGrp="1"/>
          </p:cNvSpPr>
          <p:nvPr>
            <p:ph type="title"/>
          </p:nvPr>
        </p:nvSpPr>
        <p:spPr>
          <a:xfrm>
            <a:off x="742805" y="519351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Female Traffic Violations</a:t>
            </a:r>
            <a:endParaRPr dirty="0"/>
          </a:p>
        </p:txBody>
      </p:sp>
      <p:sp>
        <p:nvSpPr>
          <p:cNvPr id="27" name="Google Shape;707;p36">
            <a:extLst>
              <a:ext uri="{FF2B5EF4-FFF2-40B4-BE49-F238E27FC236}">
                <a16:creationId xmlns:a16="http://schemas.microsoft.com/office/drawing/2014/main" id="{72BBA163-B5B6-C1B9-D07F-E18899DF4C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47029" y="1337773"/>
            <a:ext cx="3568251" cy="268515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Females committed: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15,646 speeding violations (65.8%)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3,286 moving violations (13.8%)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2,501 equipment violations (10.5%)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1,056 registration/plate violations (4.44%)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578 seat belt violations (2.43%)</a:t>
            </a:r>
          </a:p>
          <a:p>
            <a:pPr marL="742950" lvl="1" indent="-285750" algn="l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707 miscellaneous violations (2.97%)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6D08EDC-EF8C-254D-CC1E-F4811A52D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667" y="1447090"/>
            <a:ext cx="4182362" cy="2466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5FE764A-7E0C-0F8F-1677-DBA2E90F71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021965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27"/>
    </mc:Choice>
    <mc:Fallback>
      <p:transition spd="slow" advTm="21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9" name="Google Shape;1179;p46"/>
          <p:cNvPicPr preferRelativeResize="0"/>
          <p:nvPr/>
        </p:nvPicPr>
        <p:blipFill rotWithShape="1">
          <a:blip r:embed="rId5">
            <a:alphaModFix amt="58999"/>
          </a:blip>
          <a:srcRect l="10821" r="10821"/>
          <a:stretch/>
        </p:blipFill>
        <p:spPr>
          <a:xfrm flipH="1">
            <a:off x="5820110" y="1647152"/>
            <a:ext cx="1980426" cy="2115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80" name="Google Shape;1180;p46"/>
          <p:cNvGrpSpPr/>
          <p:nvPr/>
        </p:nvGrpSpPr>
        <p:grpSpPr>
          <a:xfrm>
            <a:off x="-2929201" y="1772732"/>
            <a:ext cx="6561719" cy="6487800"/>
            <a:chOff x="-2414869" y="-1918925"/>
            <a:chExt cx="6561719" cy="6487800"/>
          </a:xfrm>
        </p:grpSpPr>
        <p:sp>
          <p:nvSpPr>
            <p:cNvPr id="1181" name="Google Shape;1181;p46"/>
            <p:cNvSpPr/>
            <p:nvPr/>
          </p:nvSpPr>
          <p:spPr>
            <a:xfrm rot="1785877">
              <a:off x="-1548306" y="-1052362"/>
              <a:ext cx="4754673" cy="4754673"/>
            </a:xfrm>
            <a:prstGeom prst="ellipse">
              <a:avLst/>
            </a:prstGeom>
            <a:gradFill>
              <a:gsLst>
                <a:gs pos="0">
                  <a:srgbClr val="00BFFF">
                    <a:alpha val="50588"/>
                    <a:alpha val="45720"/>
                  </a:srgbClr>
                </a:gs>
                <a:gs pos="57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6"/>
            <p:cNvSpPr/>
            <p:nvPr/>
          </p:nvSpPr>
          <p:spPr>
            <a:xfrm>
              <a:off x="972850" y="-730787"/>
              <a:ext cx="3174000" cy="3174000"/>
            </a:xfrm>
            <a:prstGeom prst="ellipse">
              <a:avLst/>
            </a:prstGeom>
            <a:gradFill>
              <a:gsLst>
                <a:gs pos="0">
                  <a:srgbClr val="E72755">
                    <a:alpha val="47843"/>
                    <a:alpha val="45720"/>
                  </a:srgbClr>
                </a:gs>
                <a:gs pos="76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46"/>
          <p:cNvGrpSpPr/>
          <p:nvPr/>
        </p:nvGrpSpPr>
        <p:grpSpPr>
          <a:xfrm>
            <a:off x="4572006" y="-2916050"/>
            <a:ext cx="6487800" cy="7453853"/>
            <a:chOff x="4572006" y="-2916050"/>
            <a:chExt cx="6487800" cy="7453853"/>
          </a:xfrm>
        </p:grpSpPr>
        <p:sp>
          <p:nvSpPr>
            <p:cNvPr id="1184" name="Google Shape;1184;p46"/>
            <p:cNvSpPr/>
            <p:nvPr/>
          </p:nvSpPr>
          <p:spPr>
            <a:xfrm>
              <a:off x="7080825" y="605703"/>
              <a:ext cx="3932100" cy="3932100"/>
            </a:xfrm>
            <a:prstGeom prst="ellipse">
              <a:avLst/>
            </a:prstGeom>
            <a:gradFill>
              <a:gsLst>
                <a:gs pos="0">
                  <a:srgbClr val="E72755">
                    <a:alpha val="47843"/>
                    <a:alpha val="45720"/>
                  </a:srgbClr>
                </a:gs>
                <a:gs pos="76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6"/>
            <p:cNvSpPr/>
            <p:nvPr/>
          </p:nvSpPr>
          <p:spPr>
            <a:xfrm rot="1785877">
              <a:off x="5438569" y="-2049487"/>
              <a:ext cx="4754673" cy="4754673"/>
            </a:xfrm>
            <a:prstGeom prst="ellipse">
              <a:avLst/>
            </a:prstGeom>
            <a:gradFill>
              <a:gsLst>
                <a:gs pos="0">
                  <a:srgbClr val="1100FF">
                    <a:alpha val="44705"/>
                    <a:alpha val="45720"/>
                  </a:srgbClr>
                </a:gs>
                <a:gs pos="57000">
                  <a:srgbClr val="FFFFFF">
                    <a:alpha val="0"/>
                    <a:alpha val="45720"/>
                  </a:srgbClr>
                </a:gs>
                <a:gs pos="100000">
                  <a:srgbClr val="FFFFFF">
                    <a:alpha val="0"/>
                    <a:alpha val="457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46"/>
          <p:cNvGrpSpPr/>
          <p:nvPr/>
        </p:nvGrpSpPr>
        <p:grpSpPr>
          <a:xfrm rot="-4668072">
            <a:off x="6758483" y="2428393"/>
            <a:ext cx="3026783" cy="3926662"/>
            <a:chOff x="-742621" y="2531810"/>
            <a:chExt cx="3026846" cy="3926743"/>
          </a:xfrm>
        </p:grpSpPr>
        <p:sp>
          <p:nvSpPr>
            <p:cNvPr id="1189" name="Google Shape;1189;p46"/>
            <p:cNvSpPr/>
            <p:nvPr/>
          </p:nvSpPr>
          <p:spPr>
            <a:xfrm rot="3607546">
              <a:off x="-1133407" y="3849842"/>
              <a:ext cx="3787083" cy="1290678"/>
            </a:xfrm>
            <a:custGeom>
              <a:avLst/>
              <a:gdLst/>
              <a:ahLst/>
              <a:cxnLst/>
              <a:rect l="l" t="t" r="r" b="b"/>
              <a:pathLst>
                <a:path w="229761" h="78305" extrusionOk="0">
                  <a:moveTo>
                    <a:pt x="229760" y="13149"/>
                  </a:moveTo>
                  <a:lnTo>
                    <a:pt x="3794" y="78305"/>
                  </a:lnTo>
                  <a:lnTo>
                    <a:pt x="0" y="65157"/>
                  </a:lnTo>
                  <a:lnTo>
                    <a:pt x="2259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6"/>
            <p:cNvSpPr/>
            <p:nvPr/>
          </p:nvSpPr>
          <p:spPr>
            <a:xfrm rot="3607546">
              <a:off x="-608121" y="3163013"/>
              <a:ext cx="36789" cy="56651"/>
            </a:xfrm>
            <a:custGeom>
              <a:avLst/>
              <a:gdLst/>
              <a:ahLst/>
              <a:cxnLst/>
              <a:rect l="l" t="t" r="r" b="b"/>
              <a:pathLst>
                <a:path w="2232" h="3437" extrusionOk="0">
                  <a:moveTo>
                    <a:pt x="926" y="454"/>
                  </a:moveTo>
                  <a:cubicBezTo>
                    <a:pt x="987" y="454"/>
                    <a:pt x="1046" y="472"/>
                    <a:pt x="1097" y="506"/>
                  </a:cubicBezTo>
                  <a:cubicBezTo>
                    <a:pt x="1180" y="574"/>
                    <a:pt x="1240" y="671"/>
                    <a:pt x="1263" y="776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40"/>
                  </a:cubicBezTo>
                  <a:cubicBezTo>
                    <a:pt x="1661" y="2730"/>
                    <a:pt x="1571" y="2790"/>
                    <a:pt x="1466" y="2812"/>
                  </a:cubicBezTo>
                  <a:lnTo>
                    <a:pt x="1255" y="2873"/>
                  </a:lnTo>
                  <a:lnTo>
                    <a:pt x="579" y="543"/>
                  </a:lnTo>
                  <a:lnTo>
                    <a:pt x="789" y="483"/>
                  </a:lnTo>
                  <a:cubicBezTo>
                    <a:pt x="834" y="464"/>
                    <a:pt x="881" y="454"/>
                    <a:pt x="926" y="454"/>
                  </a:cubicBezTo>
                  <a:close/>
                  <a:moveTo>
                    <a:pt x="982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0" y="243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73"/>
                    <a:pt x="2014" y="3038"/>
                    <a:pt x="2119" y="2858"/>
                  </a:cubicBezTo>
                  <a:cubicBezTo>
                    <a:pt x="2224" y="2677"/>
                    <a:pt x="2232" y="2429"/>
                    <a:pt x="2149" y="2136"/>
                  </a:cubicBezTo>
                  <a:lnTo>
                    <a:pt x="1714" y="641"/>
                  </a:lnTo>
                  <a:cubicBezTo>
                    <a:pt x="1668" y="416"/>
                    <a:pt x="1533" y="220"/>
                    <a:pt x="1338" y="93"/>
                  </a:cubicBezTo>
                  <a:cubicBezTo>
                    <a:pt x="1233" y="31"/>
                    <a:pt x="1115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6"/>
            <p:cNvSpPr/>
            <p:nvPr/>
          </p:nvSpPr>
          <p:spPr>
            <a:xfrm rot="3607546">
              <a:off x="-581805" y="3186930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4" y="479"/>
                  </a:moveTo>
                  <a:cubicBezTo>
                    <a:pt x="872" y="479"/>
                    <a:pt x="918" y="491"/>
                    <a:pt x="962" y="513"/>
                  </a:cubicBezTo>
                  <a:cubicBezTo>
                    <a:pt x="1044" y="550"/>
                    <a:pt x="1105" y="633"/>
                    <a:pt x="1127" y="731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4"/>
                    <a:pt x="1150" y="2804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73" y="813"/>
                    <a:pt x="481" y="716"/>
                    <a:pt x="526" y="633"/>
                  </a:cubicBezTo>
                  <a:cubicBezTo>
                    <a:pt x="571" y="565"/>
                    <a:pt x="639" y="513"/>
                    <a:pt x="721" y="498"/>
                  </a:cubicBezTo>
                  <a:cubicBezTo>
                    <a:pt x="756" y="485"/>
                    <a:pt x="790" y="479"/>
                    <a:pt x="824" y="479"/>
                  </a:cubicBezTo>
                  <a:close/>
                  <a:moveTo>
                    <a:pt x="827" y="0"/>
                  </a:moveTo>
                  <a:cubicBezTo>
                    <a:pt x="747" y="0"/>
                    <a:pt x="667" y="13"/>
                    <a:pt x="586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5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47"/>
                    <a:pt x="699" y="3045"/>
                  </a:cubicBezTo>
                  <a:cubicBezTo>
                    <a:pt x="766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40" y="3308"/>
                  </a:cubicBezTo>
                  <a:cubicBezTo>
                    <a:pt x="1263" y="3310"/>
                    <a:pt x="1286" y="3311"/>
                    <a:pt x="1309" y="3311"/>
                  </a:cubicBezTo>
                  <a:cubicBezTo>
                    <a:pt x="1383" y="3311"/>
                    <a:pt x="1456" y="3301"/>
                    <a:pt x="1525" y="3278"/>
                  </a:cubicBezTo>
                  <a:cubicBezTo>
                    <a:pt x="1623" y="3248"/>
                    <a:pt x="1706" y="3203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96"/>
                  </a:lnTo>
                  <a:cubicBezTo>
                    <a:pt x="1548" y="475"/>
                    <a:pt x="1495" y="363"/>
                    <a:pt x="1413" y="272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9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6"/>
            <p:cNvSpPr/>
            <p:nvPr/>
          </p:nvSpPr>
          <p:spPr>
            <a:xfrm rot="3607546">
              <a:off x="-551463" y="3216882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3" y="1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17"/>
                  </a:lnTo>
                  <a:lnTo>
                    <a:pt x="820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6"/>
            <p:cNvSpPr/>
            <p:nvPr/>
          </p:nvSpPr>
          <p:spPr>
            <a:xfrm rot="3607546">
              <a:off x="-524379" y="3242615"/>
              <a:ext cx="34828" cy="54591"/>
            </a:xfrm>
            <a:custGeom>
              <a:avLst/>
              <a:gdLst/>
              <a:ahLst/>
              <a:cxnLst/>
              <a:rect l="l" t="t" r="r" b="b"/>
              <a:pathLst>
                <a:path w="2113" h="3312" extrusionOk="0">
                  <a:moveTo>
                    <a:pt x="818" y="473"/>
                  </a:moveTo>
                  <a:cubicBezTo>
                    <a:pt x="865" y="473"/>
                    <a:pt x="911" y="485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17" y="2779"/>
                    <a:pt x="1406" y="2835"/>
                    <a:pt x="1292" y="2835"/>
                  </a:cubicBezTo>
                  <a:cubicBezTo>
                    <a:pt x="1245" y="2835"/>
                    <a:pt x="1197" y="2826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0"/>
                    <a:pt x="519" y="627"/>
                  </a:cubicBezTo>
                  <a:cubicBezTo>
                    <a:pt x="572" y="560"/>
                    <a:pt x="640" y="514"/>
                    <a:pt x="715" y="492"/>
                  </a:cubicBezTo>
                  <a:cubicBezTo>
                    <a:pt x="749" y="479"/>
                    <a:pt x="784" y="473"/>
                    <a:pt x="818" y="473"/>
                  </a:cubicBezTo>
                  <a:close/>
                  <a:moveTo>
                    <a:pt x="811" y="1"/>
                  </a:moveTo>
                  <a:cubicBezTo>
                    <a:pt x="736" y="1"/>
                    <a:pt x="662" y="11"/>
                    <a:pt x="587" y="34"/>
                  </a:cubicBezTo>
                  <a:cubicBezTo>
                    <a:pt x="497" y="56"/>
                    <a:pt x="407" y="101"/>
                    <a:pt x="332" y="161"/>
                  </a:cubicBezTo>
                  <a:cubicBezTo>
                    <a:pt x="249" y="221"/>
                    <a:pt x="181" y="289"/>
                    <a:pt x="121" y="379"/>
                  </a:cubicBezTo>
                  <a:cubicBezTo>
                    <a:pt x="69" y="469"/>
                    <a:pt x="31" y="567"/>
                    <a:pt x="16" y="672"/>
                  </a:cubicBezTo>
                  <a:cubicBezTo>
                    <a:pt x="1" y="792"/>
                    <a:pt x="8" y="913"/>
                    <a:pt x="46" y="1033"/>
                  </a:cubicBezTo>
                  <a:lnTo>
                    <a:pt x="534" y="2723"/>
                  </a:lnTo>
                  <a:cubicBezTo>
                    <a:pt x="564" y="2836"/>
                    <a:pt x="625" y="2949"/>
                    <a:pt x="700" y="3046"/>
                  </a:cubicBezTo>
                  <a:cubicBezTo>
                    <a:pt x="767" y="3122"/>
                    <a:pt x="850" y="3189"/>
                    <a:pt x="948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3" y="3311"/>
                    <a:pt x="1273" y="3312"/>
                    <a:pt x="1293" y="3312"/>
                  </a:cubicBezTo>
                  <a:cubicBezTo>
                    <a:pt x="1468" y="3312"/>
                    <a:pt x="1641" y="3253"/>
                    <a:pt x="1789" y="3152"/>
                  </a:cubicBezTo>
                  <a:cubicBezTo>
                    <a:pt x="1864" y="3092"/>
                    <a:pt x="1939" y="3016"/>
                    <a:pt x="1992" y="2934"/>
                  </a:cubicBezTo>
                  <a:cubicBezTo>
                    <a:pt x="2045" y="2844"/>
                    <a:pt x="2082" y="2738"/>
                    <a:pt x="2097" y="2641"/>
                  </a:cubicBezTo>
                  <a:cubicBezTo>
                    <a:pt x="2112" y="2513"/>
                    <a:pt x="2105" y="2393"/>
                    <a:pt x="2067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63" y="124"/>
                    <a:pt x="1166" y="79"/>
                  </a:cubicBezTo>
                  <a:cubicBezTo>
                    <a:pt x="1075" y="34"/>
                    <a:pt x="978" y="11"/>
                    <a:pt x="880" y="4"/>
                  </a:cubicBezTo>
                  <a:cubicBezTo>
                    <a:pt x="857" y="2"/>
                    <a:pt x="83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6"/>
            <p:cNvSpPr/>
            <p:nvPr/>
          </p:nvSpPr>
          <p:spPr>
            <a:xfrm rot="3607546">
              <a:off x="-503733" y="3256178"/>
              <a:ext cx="31465" cy="57228"/>
            </a:xfrm>
            <a:custGeom>
              <a:avLst/>
              <a:gdLst/>
              <a:ahLst/>
              <a:cxnLst/>
              <a:rect l="l" t="t" r="r" b="b"/>
              <a:pathLst>
                <a:path w="1909" h="3472" extrusionOk="0">
                  <a:moveTo>
                    <a:pt x="1518" y="0"/>
                  </a:moveTo>
                  <a:lnTo>
                    <a:pt x="1" y="436"/>
                  </a:lnTo>
                  <a:lnTo>
                    <a:pt x="128" y="864"/>
                  </a:lnTo>
                  <a:lnTo>
                    <a:pt x="654" y="714"/>
                  </a:lnTo>
                  <a:lnTo>
                    <a:pt x="1451" y="3472"/>
                  </a:lnTo>
                  <a:lnTo>
                    <a:pt x="1909" y="3336"/>
                  </a:lnTo>
                  <a:lnTo>
                    <a:pt x="1113" y="579"/>
                  </a:lnTo>
                  <a:lnTo>
                    <a:pt x="1646" y="429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6"/>
            <p:cNvSpPr/>
            <p:nvPr/>
          </p:nvSpPr>
          <p:spPr>
            <a:xfrm rot="3607546">
              <a:off x="-473671" y="3291298"/>
              <a:ext cx="34317" cy="54657"/>
            </a:xfrm>
            <a:custGeom>
              <a:avLst/>
              <a:gdLst/>
              <a:ahLst/>
              <a:cxnLst/>
              <a:rect l="l" t="t" r="r" b="b"/>
              <a:pathLst>
                <a:path w="2082" h="3316" extrusionOk="0">
                  <a:moveTo>
                    <a:pt x="774" y="0"/>
                  </a:moveTo>
                  <a:cubicBezTo>
                    <a:pt x="705" y="0"/>
                    <a:pt x="636" y="10"/>
                    <a:pt x="571" y="31"/>
                  </a:cubicBezTo>
                  <a:cubicBezTo>
                    <a:pt x="466" y="61"/>
                    <a:pt x="368" y="113"/>
                    <a:pt x="286" y="173"/>
                  </a:cubicBezTo>
                  <a:cubicBezTo>
                    <a:pt x="128" y="301"/>
                    <a:pt x="23" y="481"/>
                    <a:pt x="8" y="677"/>
                  </a:cubicBezTo>
                  <a:cubicBezTo>
                    <a:pt x="0" y="782"/>
                    <a:pt x="8" y="880"/>
                    <a:pt x="38" y="985"/>
                  </a:cubicBezTo>
                  <a:lnTo>
                    <a:pt x="541" y="2735"/>
                  </a:lnTo>
                  <a:cubicBezTo>
                    <a:pt x="571" y="2863"/>
                    <a:pt x="631" y="2983"/>
                    <a:pt x="714" y="3081"/>
                  </a:cubicBezTo>
                  <a:cubicBezTo>
                    <a:pt x="782" y="3156"/>
                    <a:pt x="864" y="3224"/>
                    <a:pt x="962" y="3261"/>
                  </a:cubicBezTo>
                  <a:cubicBezTo>
                    <a:pt x="1034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0" y="3276"/>
                  </a:cubicBezTo>
                  <a:cubicBezTo>
                    <a:pt x="1608" y="3246"/>
                    <a:pt x="1698" y="3201"/>
                    <a:pt x="1781" y="3134"/>
                  </a:cubicBezTo>
                  <a:cubicBezTo>
                    <a:pt x="1856" y="3066"/>
                    <a:pt x="1924" y="2991"/>
                    <a:pt x="1969" y="2901"/>
                  </a:cubicBezTo>
                  <a:cubicBezTo>
                    <a:pt x="2059" y="2728"/>
                    <a:pt x="2081" y="2517"/>
                    <a:pt x="2029" y="2330"/>
                  </a:cubicBezTo>
                  <a:lnTo>
                    <a:pt x="1969" y="2134"/>
                  </a:lnTo>
                  <a:lnTo>
                    <a:pt x="1510" y="2262"/>
                  </a:lnTo>
                  <a:lnTo>
                    <a:pt x="1556" y="2420"/>
                  </a:lnTo>
                  <a:cubicBezTo>
                    <a:pt x="1578" y="2472"/>
                    <a:pt x="1578" y="2532"/>
                    <a:pt x="1578" y="2585"/>
                  </a:cubicBezTo>
                  <a:cubicBezTo>
                    <a:pt x="1571" y="2630"/>
                    <a:pt x="1556" y="2668"/>
                    <a:pt x="1533" y="2705"/>
                  </a:cubicBezTo>
                  <a:cubicBezTo>
                    <a:pt x="1518" y="2735"/>
                    <a:pt x="1488" y="2765"/>
                    <a:pt x="1458" y="2780"/>
                  </a:cubicBezTo>
                  <a:cubicBezTo>
                    <a:pt x="1428" y="2803"/>
                    <a:pt x="1398" y="2818"/>
                    <a:pt x="1360" y="2825"/>
                  </a:cubicBezTo>
                  <a:cubicBezTo>
                    <a:pt x="1329" y="2840"/>
                    <a:pt x="1297" y="2846"/>
                    <a:pt x="1265" y="2846"/>
                  </a:cubicBezTo>
                  <a:cubicBezTo>
                    <a:pt x="1213" y="2846"/>
                    <a:pt x="1162" y="2828"/>
                    <a:pt x="1120" y="2795"/>
                  </a:cubicBezTo>
                  <a:cubicBezTo>
                    <a:pt x="1052" y="2735"/>
                    <a:pt x="1015" y="2660"/>
                    <a:pt x="992" y="2578"/>
                  </a:cubicBezTo>
                  <a:lnTo>
                    <a:pt x="519" y="947"/>
                  </a:lnTo>
                  <a:cubicBezTo>
                    <a:pt x="489" y="857"/>
                    <a:pt x="481" y="759"/>
                    <a:pt x="496" y="669"/>
                  </a:cubicBezTo>
                  <a:cubicBezTo>
                    <a:pt x="519" y="587"/>
                    <a:pt x="579" y="534"/>
                    <a:pt x="699" y="496"/>
                  </a:cubicBezTo>
                  <a:cubicBezTo>
                    <a:pt x="722" y="489"/>
                    <a:pt x="747" y="486"/>
                    <a:pt x="772" y="486"/>
                  </a:cubicBezTo>
                  <a:cubicBezTo>
                    <a:pt x="828" y="486"/>
                    <a:pt x="885" y="503"/>
                    <a:pt x="932" y="534"/>
                  </a:cubicBezTo>
                  <a:cubicBezTo>
                    <a:pt x="1000" y="587"/>
                    <a:pt x="1052" y="662"/>
                    <a:pt x="1075" y="744"/>
                  </a:cubicBezTo>
                  <a:lnTo>
                    <a:pt x="1120" y="902"/>
                  </a:lnTo>
                  <a:lnTo>
                    <a:pt x="1571" y="767"/>
                  </a:lnTo>
                  <a:lnTo>
                    <a:pt x="1525" y="587"/>
                  </a:lnTo>
                  <a:cubicBezTo>
                    <a:pt x="1495" y="481"/>
                    <a:pt x="1443" y="384"/>
                    <a:pt x="1383" y="293"/>
                  </a:cubicBezTo>
                  <a:cubicBezTo>
                    <a:pt x="1315" y="218"/>
                    <a:pt x="1240" y="151"/>
                    <a:pt x="1157" y="98"/>
                  </a:cubicBezTo>
                  <a:cubicBezTo>
                    <a:pt x="1067" y="53"/>
                    <a:pt x="977" y="15"/>
                    <a:pt x="879" y="8"/>
                  </a:cubicBezTo>
                  <a:cubicBezTo>
                    <a:pt x="844" y="3"/>
                    <a:pt x="809" y="0"/>
                    <a:pt x="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6"/>
            <p:cNvSpPr/>
            <p:nvPr/>
          </p:nvSpPr>
          <p:spPr>
            <a:xfrm rot="3607546">
              <a:off x="-455628" y="3313838"/>
              <a:ext cx="42245" cy="56849"/>
            </a:xfrm>
            <a:custGeom>
              <a:avLst/>
              <a:gdLst/>
              <a:ahLst/>
              <a:cxnLst/>
              <a:rect l="l" t="t" r="r" b="b"/>
              <a:pathLst>
                <a:path w="2563" h="3449" extrusionOk="0">
                  <a:moveTo>
                    <a:pt x="978" y="455"/>
                  </a:moveTo>
                  <a:cubicBezTo>
                    <a:pt x="995" y="455"/>
                    <a:pt x="1012" y="456"/>
                    <a:pt x="1030" y="458"/>
                  </a:cubicBezTo>
                  <a:cubicBezTo>
                    <a:pt x="1082" y="465"/>
                    <a:pt x="1135" y="480"/>
                    <a:pt x="1180" y="518"/>
                  </a:cubicBezTo>
                  <a:cubicBezTo>
                    <a:pt x="1217" y="556"/>
                    <a:pt x="1255" y="608"/>
                    <a:pt x="1278" y="661"/>
                  </a:cubicBezTo>
                  <a:cubicBezTo>
                    <a:pt x="1308" y="728"/>
                    <a:pt x="1330" y="796"/>
                    <a:pt x="1353" y="871"/>
                  </a:cubicBezTo>
                  <a:cubicBezTo>
                    <a:pt x="1375" y="939"/>
                    <a:pt x="1390" y="1014"/>
                    <a:pt x="1398" y="1081"/>
                  </a:cubicBezTo>
                  <a:cubicBezTo>
                    <a:pt x="1405" y="1142"/>
                    <a:pt x="1405" y="1202"/>
                    <a:pt x="1390" y="1254"/>
                  </a:cubicBezTo>
                  <a:cubicBezTo>
                    <a:pt x="1383" y="1307"/>
                    <a:pt x="1353" y="1344"/>
                    <a:pt x="1308" y="1382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72" y="1547"/>
                  </a:lnTo>
                  <a:lnTo>
                    <a:pt x="579" y="556"/>
                  </a:lnTo>
                  <a:lnTo>
                    <a:pt x="819" y="488"/>
                  </a:lnTo>
                  <a:cubicBezTo>
                    <a:pt x="871" y="465"/>
                    <a:pt x="923" y="455"/>
                    <a:pt x="978" y="455"/>
                  </a:cubicBezTo>
                  <a:close/>
                  <a:moveTo>
                    <a:pt x="1030" y="0"/>
                  </a:moveTo>
                  <a:cubicBezTo>
                    <a:pt x="939" y="0"/>
                    <a:pt x="841" y="15"/>
                    <a:pt x="737" y="45"/>
                  </a:cubicBezTo>
                  <a:lnTo>
                    <a:pt x="0" y="255"/>
                  </a:lnTo>
                  <a:lnTo>
                    <a:pt x="924" y="3448"/>
                  </a:lnTo>
                  <a:lnTo>
                    <a:pt x="1375" y="3313"/>
                  </a:lnTo>
                  <a:lnTo>
                    <a:pt x="984" y="1953"/>
                  </a:lnTo>
                  <a:lnTo>
                    <a:pt x="1255" y="1878"/>
                  </a:lnTo>
                  <a:lnTo>
                    <a:pt x="2074" y="3118"/>
                  </a:lnTo>
                  <a:lnTo>
                    <a:pt x="2562" y="2975"/>
                  </a:lnTo>
                  <a:lnTo>
                    <a:pt x="1646" y="1660"/>
                  </a:lnTo>
                  <a:cubicBezTo>
                    <a:pt x="1766" y="1555"/>
                    <a:pt x="1841" y="1405"/>
                    <a:pt x="1864" y="1254"/>
                  </a:cubicBezTo>
                  <a:cubicBezTo>
                    <a:pt x="1879" y="1081"/>
                    <a:pt x="1864" y="909"/>
                    <a:pt x="1811" y="751"/>
                  </a:cubicBezTo>
                  <a:cubicBezTo>
                    <a:pt x="1666" y="249"/>
                    <a:pt x="1404" y="0"/>
                    <a:pt x="1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6"/>
            <p:cNvSpPr/>
            <p:nvPr/>
          </p:nvSpPr>
          <p:spPr>
            <a:xfrm rot="3607546">
              <a:off x="-428134" y="3335576"/>
              <a:ext cx="34828" cy="54591"/>
            </a:xfrm>
            <a:custGeom>
              <a:avLst/>
              <a:gdLst/>
              <a:ahLst/>
              <a:cxnLst/>
              <a:rect l="l" t="t" r="r" b="b"/>
              <a:pathLst>
                <a:path w="2113" h="3312" extrusionOk="0">
                  <a:moveTo>
                    <a:pt x="824" y="477"/>
                  </a:moveTo>
                  <a:cubicBezTo>
                    <a:pt x="868" y="477"/>
                    <a:pt x="913" y="486"/>
                    <a:pt x="955" y="507"/>
                  </a:cubicBezTo>
                  <a:cubicBezTo>
                    <a:pt x="1045" y="552"/>
                    <a:pt x="1098" y="627"/>
                    <a:pt x="1120" y="725"/>
                  </a:cubicBezTo>
                  <a:lnTo>
                    <a:pt x="1609" y="2408"/>
                  </a:lnTo>
                  <a:cubicBezTo>
                    <a:pt x="1639" y="2498"/>
                    <a:pt x="1631" y="2596"/>
                    <a:pt x="1586" y="2678"/>
                  </a:cubicBezTo>
                  <a:cubicBezTo>
                    <a:pt x="1541" y="2746"/>
                    <a:pt x="1466" y="2799"/>
                    <a:pt x="1391" y="2821"/>
                  </a:cubicBezTo>
                  <a:cubicBezTo>
                    <a:pt x="1358" y="2830"/>
                    <a:pt x="1326" y="2834"/>
                    <a:pt x="1293" y="2834"/>
                  </a:cubicBezTo>
                  <a:cubicBezTo>
                    <a:pt x="1244" y="2834"/>
                    <a:pt x="1196" y="2824"/>
                    <a:pt x="1150" y="2806"/>
                  </a:cubicBezTo>
                  <a:cubicBezTo>
                    <a:pt x="1068" y="2761"/>
                    <a:pt x="1008" y="2678"/>
                    <a:pt x="985" y="2588"/>
                  </a:cubicBezTo>
                  <a:lnTo>
                    <a:pt x="504" y="898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64" y="560"/>
                    <a:pt x="639" y="514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1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2"/>
                    <a:pt x="8" y="920"/>
                    <a:pt x="46" y="1033"/>
                  </a:cubicBezTo>
                  <a:lnTo>
                    <a:pt x="527" y="2723"/>
                  </a:lnTo>
                  <a:cubicBezTo>
                    <a:pt x="564" y="2844"/>
                    <a:pt x="617" y="2949"/>
                    <a:pt x="692" y="3046"/>
                  </a:cubicBezTo>
                  <a:cubicBezTo>
                    <a:pt x="767" y="3122"/>
                    <a:pt x="850" y="3189"/>
                    <a:pt x="940" y="3234"/>
                  </a:cubicBezTo>
                  <a:cubicBezTo>
                    <a:pt x="1038" y="3272"/>
                    <a:pt x="1135" y="3302"/>
                    <a:pt x="1233" y="3309"/>
                  </a:cubicBezTo>
                  <a:cubicBezTo>
                    <a:pt x="1250" y="3311"/>
                    <a:pt x="1268" y="3311"/>
                    <a:pt x="1285" y="3311"/>
                  </a:cubicBezTo>
                  <a:cubicBezTo>
                    <a:pt x="1365" y="3311"/>
                    <a:pt x="1444" y="3298"/>
                    <a:pt x="1519" y="3279"/>
                  </a:cubicBezTo>
                  <a:cubicBezTo>
                    <a:pt x="1616" y="3249"/>
                    <a:pt x="1706" y="3204"/>
                    <a:pt x="1782" y="3152"/>
                  </a:cubicBezTo>
                  <a:cubicBezTo>
                    <a:pt x="1864" y="3092"/>
                    <a:pt x="1932" y="3016"/>
                    <a:pt x="1984" y="2934"/>
                  </a:cubicBezTo>
                  <a:cubicBezTo>
                    <a:pt x="2044" y="2844"/>
                    <a:pt x="2082" y="2746"/>
                    <a:pt x="2097" y="2641"/>
                  </a:cubicBezTo>
                  <a:cubicBezTo>
                    <a:pt x="2112" y="2521"/>
                    <a:pt x="2097" y="2393"/>
                    <a:pt x="2060" y="2280"/>
                  </a:cubicBezTo>
                  <a:lnTo>
                    <a:pt x="1579" y="590"/>
                  </a:lnTo>
                  <a:cubicBezTo>
                    <a:pt x="1549" y="477"/>
                    <a:pt x="1489" y="364"/>
                    <a:pt x="1413" y="274"/>
                  </a:cubicBezTo>
                  <a:cubicBezTo>
                    <a:pt x="1346" y="191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6"/>
            <p:cNvSpPr/>
            <p:nvPr/>
          </p:nvSpPr>
          <p:spPr>
            <a:xfrm rot="3607546">
              <a:off x="-405063" y="3357700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12" y="0"/>
                  </a:moveTo>
                  <a:cubicBezTo>
                    <a:pt x="734" y="0"/>
                    <a:pt x="656" y="11"/>
                    <a:pt x="579" y="33"/>
                  </a:cubicBezTo>
                  <a:cubicBezTo>
                    <a:pt x="459" y="63"/>
                    <a:pt x="354" y="123"/>
                    <a:pt x="256" y="198"/>
                  </a:cubicBezTo>
                  <a:cubicBezTo>
                    <a:pt x="173" y="274"/>
                    <a:pt x="113" y="356"/>
                    <a:pt x="68" y="454"/>
                  </a:cubicBezTo>
                  <a:cubicBezTo>
                    <a:pt x="23" y="559"/>
                    <a:pt x="8" y="664"/>
                    <a:pt x="1" y="777"/>
                  </a:cubicBezTo>
                  <a:cubicBezTo>
                    <a:pt x="1" y="897"/>
                    <a:pt x="16" y="1017"/>
                    <a:pt x="53" y="1130"/>
                  </a:cubicBezTo>
                  <a:cubicBezTo>
                    <a:pt x="98" y="1303"/>
                    <a:pt x="181" y="1468"/>
                    <a:pt x="301" y="1603"/>
                  </a:cubicBezTo>
                  <a:cubicBezTo>
                    <a:pt x="429" y="1724"/>
                    <a:pt x="602" y="1799"/>
                    <a:pt x="790" y="1806"/>
                  </a:cubicBezTo>
                  <a:lnTo>
                    <a:pt x="1150" y="1844"/>
                  </a:lnTo>
                  <a:cubicBezTo>
                    <a:pt x="1203" y="1851"/>
                    <a:pt x="1255" y="1859"/>
                    <a:pt x="1308" y="1874"/>
                  </a:cubicBezTo>
                  <a:cubicBezTo>
                    <a:pt x="1346" y="1881"/>
                    <a:pt x="1383" y="1904"/>
                    <a:pt x="1413" y="1934"/>
                  </a:cubicBezTo>
                  <a:cubicBezTo>
                    <a:pt x="1443" y="1964"/>
                    <a:pt x="1473" y="2009"/>
                    <a:pt x="1488" y="2054"/>
                  </a:cubicBezTo>
                  <a:cubicBezTo>
                    <a:pt x="1511" y="2107"/>
                    <a:pt x="1533" y="2174"/>
                    <a:pt x="1556" y="2257"/>
                  </a:cubicBezTo>
                  <a:cubicBezTo>
                    <a:pt x="1579" y="2317"/>
                    <a:pt x="1594" y="2385"/>
                    <a:pt x="1601" y="2452"/>
                  </a:cubicBezTo>
                  <a:cubicBezTo>
                    <a:pt x="1616" y="2505"/>
                    <a:pt x="1616" y="2565"/>
                    <a:pt x="1601" y="2618"/>
                  </a:cubicBezTo>
                  <a:cubicBezTo>
                    <a:pt x="1594" y="2663"/>
                    <a:pt x="1571" y="2708"/>
                    <a:pt x="1533" y="2738"/>
                  </a:cubicBezTo>
                  <a:cubicBezTo>
                    <a:pt x="1481" y="2783"/>
                    <a:pt x="1421" y="2813"/>
                    <a:pt x="1361" y="2821"/>
                  </a:cubicBezTo>
                  <a:cubicBezTo>
                    <a:pt x="1324" y="2839"/>
                    <a:pt x="1285" y="2847"/>
                    <a:pt x="1246" y="2847"/>
                  </a:cubicBezTo>
                  <a:cubicBezTo>
                    <a:pt x="1189" y="2847"/>
                    <a:pt x="1132" y="2829"/>
                    <a:pt x="1083" y="2798"/>
                  </a:cubicBezTo>
                  <a:cubicBezTo>
                    <a:pt x="1015" y="2745"/>
                    <a:pt x="962" y="2670"/>
                    <a:pt x="940" y="2588"/>
                  </a:cubicBezTo>
                  <a:lnTo>
                    <a:pt x="902" y="2445"/>
                  </a:lnTo>
                  <a:lnTo>
                    <a:pt x="444" y="2580"/>
                  </a:lnTo>
                  <a:lnTo>
                    <a:pt x="489" y="2745"/>
                  </a:lnTo>
                  <a:cubicBezTo>
                    <a:pt x="519" y="2851"/>
                    <a:pt x="572" y="2948"/>
                    <a:pt x="639" y="3031"/>
                  </a:cubicBezTo>
                  <a:cubicBezTo>
                    <a:pt x="699" y="3106"/>
                    <a:pt x="782" y="3174"/>
                    <a:pt x="872" y="3226"/>
                  </a:cubicBezTo>
                  <a:cubicBezTo>
                    <a:pt x="962" y="3271"/>
                    <a:pt x="1060" y="3301"/>
                    <a:pt x="1165" y="3309"/>
                  </a:cubicBezTo>
                  <a:cubicBezTo>
                    <a:pt x="1199" y="3314"/>
                    <a:pt x="1233" y="3316"/>
                    <a:pt x="1267" y="3316"/>
                  </a:cubicBezTo>
                  <a:cubicBezTo>
                    <a:pt x="1341" y="3316"/>
                    <a:pt x="1416" y="3305"/>
                    <a:pt x="1488" y="3279"/>
                  </a:cubicBezTo>
                  <a:cubicBezTo>
                    <a:pt x="1616" y="3249"/>
                    <a:pt x="1736" y="3189"/>
                    <a:pt x="1841" y="3099"/>
                  </a:cubicBezTo>
                  <a:cubicBezTo>
                    <a:pt x="1924" y="3031"/>
                    <a:pt x="1984" y="2941"/>
                    <a:pt x="2029" y="2836"/>
                  </a:cubicBezTo>
                  <a:cubicBezTo>
                    <a:pt x="2067" y="2730"/>
                    <a:pt x="2082" y="2618"/>
                    <a:pt x="2074" y="2505"/>
                  </a:cubicBezTo>
                  <a:cubicBezTo>
                    <a:pt x="2067" y="2370"/>
                    <a:pt x="2044" y="2242"/>
                    <a:pt x="2007" y="2114"/>
                  </a:cubicBezTo>
                  <a:cubicBezTo>
                    <a:pt x="1977" y="2009"/>
                    <a:pt x="1939" y="1912"/>
                    <a:pt x="1902" y="1806"/>
                  </a:cubicBezTo>
                  <a:cubicBezTo>
                    <a:pt x="1864" y="1731"/>
                    <a:pt x="1819" y="1656"/>
                    <a:pt x="1759" y="1588"/>
                  </a:cubicBezTo>
                  <a:cubicBezTo>
                    <a:pt x="1706" y="1528"/>
                    <a:pt x="1639" y="1483"/>
                    <a:pt x="1563" y="1446"/>
                  </a:cubicBezTo>
                  <a:cubicBezTo>
                    <a:pt x="1473" y="1408"/>
                    <a:pt x="1376" y="1386"/>
                    <a:pt x="1278" y="1386"/>
                  </a:cubicBezTo>
                  <a:lnTo>
                    <a:pt x="887" y="1340"/>
                  </a:lnTo>
                  <a:cubicBezTo>
                    <a:pt x="827" y="1340"/>
                    <a:pt x="775" y="1325"/>
                    <a:pt x="722" y="1310"/>
                  </a:cubicBezTo>
                  <a:cubicBezTo>
                    <a:pt x="684" y="1303"/>
                    <a:pt x="647" y="1280"/>
                    <a:pt x="624" y="1250"/>
                  </a:cubicBezTo>
                  <a:cubicBezTo>
                    <a:pt x="594" y="1220"/>
                    <a:pt x="572" y="1190"/>
                    <a:pt x="557" y="1153"/>
                  </a:cubicBezTo>
                  <a:cubicBezTo>
                    <a:pt x="534" y="1100"/>
                    <a:pt x="519" y="1047"/>
                    <a:pt x="504" y="995"/>
                  </a:cubicBezTo>
                  <a:cubicBezTo>
                    <a:pt x="489" y="942"/>
                    <a:pt x="474" y="890"/>
                    <a:pt x="474" y="837"/>
                  </a:cubicBezTo>
                  <a:cubicBezTo>
                    <a:pt x="467" y="784"/>
                    <a:pt x="467" y="739"/>
                    <a:pt x="482" y="687"/>
                  </a:cubicBezTo>
                  <a:cubicBezTo>
                    <a:pt x="497" y="649"/>
                    <a:pt x="519" y="604"/>
                    <a:pt x="549" y="574"/>
                  </a:cubicBezTo>
                  <a:cubicBezTo>
                    <a:pt x="587" y="529"/>
                    <a:pt x="639" y="507"/>
                    <a:pt x="692" y="491"/>
                  </a:cubicBezTo>
                  <a:cubicBezTo>
                    <a:pt x="727" y="478"/>
                    <a:pt x="763" y="471"/>
                    <a:pt x="798" y="471"/>
                  </a:cubicBezTo>
                  <a:cubicBezTo>
                    <a:pt x="862" y="471"/>
                    <a:pt x="924" y="493"/>
                    <a:pt x="977" y="537"/>
                  </a:cubicBezTo>
                  <a:cubicBezTo>
                    <a:pt x="1053" y="604"/>
                    <a:pt x="1105" y="687"/>
                    <a:pt x="1128" y="784"/>
                  </a:cubicBezTo>
                  <a:lnTo>
                    <a:pt x="1158" y="890"/>
                  </a:lnTo>
                  <a:lnTo>
                    <a:pt x="1616" y="754"/>
                  </a:lnTo>
                  <a:lnTo>
                    <a:pt x="1548" y="537"/>
                  </a:lnTo>
                  <a:cubicBezTo>
                    <a:pt x="1526" y="446"/>
                    <a:pt x="1481" y="364"/>
                    <a:pt x="1421" y="289"/>
                  </a:cubicBezTo>
                  <a:cubicBezTo>
                    <a:pt x="1361" y="213"/>
                    <a:pt x="1285" y="146"/>
                    <a:pt x="1203" y="101"/>
                  </a:cubicBezTo>
                  <a:cubicBezTo>
                    <a:pt x="1083" y="34"/>
                    <a:pt x="949" y="0"/>
                    <a:pt x="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6"/>
            <p:cNvSpPr/>
            <p:nvPr/>
          </p:nvSpPr>
          <p:spPr>
            <a:xfrm rot="3607546">
              <a:off x="-382871" y="3379059"/>
              <a:ext cx="34317" cy="54739"/>
            </a:xfrm>
            <a:custGeom>
              <a:avLst/>
              <a:gdLst/>
              <a:ahLst/>
              <a:cxnLst/>
              <a:rect l="l" t="t" r="r" b="b"/>
              <a:pathLst>
                <a:path w="2082" h="3321" extrusionOk="0">
                  <a:moveTo>
                    <a:pt x="797" y="0"/>
                  </a:moveTo>
                  <a:cubicBezTo>
                    <a:pt x="723" y="0"/>
                    <a:pt x="649" y="10"/>
                    <a:pt x="579" y="30"/>
                  </a:cubicBezTo>
                  <a:cubicBezTo>
                    <a:pt x="459" y="60"/>
                    <a:pt x="354" y="120"/>
                    <a:pt x="256" y="203"/>
                  </a:cubicBezTo>
                  <a:cubicBezTo>
                    <a:pt x="173" y="271"/>
                    <a:pt x="113" y="361"/>
                    <a:pt x="68" y="458"/>
                  </a:cubicBezTo>
                  <a:cubicBezTo>
                    <a:pt x="23" y="556"/>
                    <a:pt x="0" y="669"/>
                    <a:pt x="0" y="774"/>
                  </a:cubicBezTo>
                  <a:cubicBezTo>
                    <a:pt x="0" y="894"/>
                    <a:pt x="15" y="1014"/>
                    <a:pt x="53" y="1135"/>
                  </a:cubicBezTo>
                  <a:cubicBezTo>
                    <a:pt x="98" y="1307"/>
                    <a:pt x="181" y="1465"/>
                    <a:pt x="293" y="1601"/>
                  </a:cubicBezTo>
                  <a:cubicBezTo>
                    <a:pt x="429" y="1728"/>
                    <a:pt x="601" y="1803"/>
                    <a:pt x="789" y="1811"/>
                  </a:cubicBezTo>
                  <a:lnTo>
                    <a:pt x="1150" y="1848"/>
                  </a:lnTo>
                  <a:cubicBezTo>
                    <a:pt x="1203" y="1856"/>
                    <a:pt x="1255" y="1863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66" y="2014"/>
                    <a:pt x="1488" y="2059"/>
                  </a:cubicBezTo>
                  <a:cubicBezTo>
                    <a:pt x="1511" y="2119"/>
                    <a:pt x="1533" y="2187"/>
                    <a:pt x="1556" y="2262"/>
                  </a:cubicBezTo>
                  <a:cubicBezTo>
                    <a:pt x="1571" y="2329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2"/>
                  </a:cubicBezTo>
                  <a:cubicBezTo>
                    <a:pt x="1593" y="2667"/>
                    <a:pt x="1563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1" y="2843"/>
                    <a:pt x="1280" y="2852"/>
                    <a:pt x="1240" y="2852"/>
                  </a:cubicBezTo>
                  <a:cubicBezTo>
                    <a:pt x="1181" y="2852"/>
                    <a:pt x="1124" y="2834"/>
                    <a:pt x="1075" y="2803"/>
                  </a:cubicBezTo>
                  <a:cubicBezTo>
                    <a:pt x="1007" y="2750"/>
                    <a:pt x="955" y="2675"/>
                    <a:pt x="940" y="2592"/>
                  </a:cubicBezTo>
                  <a:lnTo>
                    <a:pt x="894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19" y="2855"/>
                    <a:pt x="564" y="2953"/>
                    <a:pt x="632" y="3036"/>
                  </a:cubicBezTo>
                  <a:cubicBezTo>
                    <a:pt x="767" y="3193"/>
                    <a:pt x="955" y="3299"/>
                    <a:pt x="1157" y="3314"/>
                  </a:cubicBezTo>
                  <a:cubicBezTo>
                    <a:pt x="1193" y="3318"/>
                    <a:pt x="1228" y="3321"/>
                    <a:pt x="1263" y="3321"/>
                  </a:cubicBezTo>
                  <a:cubicBezTo>
                    <a:pt x="1338" y="3321"/>
                    <a:pt x="1411" y="3309"/>
                    <a:pt x="1488" y="3284"/>
                  </a:cubicBezTo>
                  <a:cubicBezTo>
                    <a:pt x="1616" y="3253"/>
                    <a:pt x="1736" y="3193"/>
                    <a:pt x="1834" y="3111"/>
                  </a:cubicBezTo>
                  <a:cubicBezTo>
                    <a:pt x="1916" y="3036"/>
                    <a:pt x="1984" y="2945"/>
                    <a:pt x="2022" y="2840"/>
                  </a:cubicBezTo>
                  <a:cubicBezTo>
                    <a:pt x="2059" y="2735"/>
                    <a:pt x="2082" y="2622"/>
                    <a:pt x="2074" y="2510"/>
                  </a:cubicBezTo>
                  <a:cubicBezTo>
                    <a:pt x="2059" y="2374"/>
                    <a:pt x="2037" y="2247"/>
                    <a:pt x="2006" y="2119"/>
                  </a:cubicBezTo>
                  <a:cubicBezTo>
                    <a:pt x="1976" y="2021"/>
                    <a:pt x="1939" y="1916"/>
                    <a:pt x="1894" y="1818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8" y="1533"/>
                    <a:pt x="1631" y="1488"/>
                    <a:pt x="1556" y="1450"/>
                  </a:cubicBezTo>
                  <a:cubicBezTo>
                    <a:pt x="1466" y="1413"/>
                    <a:pt x="1375" y="1390"/>
                    <a:pt x="1278" y="1390"/>
                  </a:cubicBezTo>
                  <a:lnTo>
                    <a:pt x="887" y="1345"/>
                  </a:lnTo>
                  <a:cubicBezTo>
                    <a:pt x="834" y="1345"/>
                    <a:pt x="774" y="1330"/>
                    <a:pt x="722" y="1315"/>
                  </a:cubicBezTo>
                  <a:cubicBezTo>
                    <a:pt x="684" y="1307"/>
                    <a:pt x="654" y="1285"/>
                    <a:pt x="624" y="1255"/>
                  </a:cubicBezTo>
                  <a:cubicBezTo>
                    <a:pt x="594" y="1225"/>
                    <a:pt x="571" y="1195"/>
                    <a:pt x="556" y="1157"/>
                  </a:cubicBezTo>
                  <a:cubicBezTo>
                    <a:pt x="541" y="1112"/>
                    <a:pt x="519" y="1060"/>
                    <a:pt x="504" y="999"/>
                  </a:cubicBezTo>
                  <a:cubicBezTo>
                    <a:pt x="489" y="947"/>
                    <a:pt x="474" y="894"/>
                    <a:pt x="474" y="842"/>
                  </a:cubicBezTo>
                  <a:cubicBezTo>
                    <a:pt x="466" y="789"/>
                    <a:pt x="466" y="744"/>
                    <a:pt x="481" y="691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6" y="541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1"/>
                    <a:pt x="1127" y="789"/>
                  </a:cubicBezTo>
                  <a:lnTo>
                    <a:pt x="1157" y="894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3"/>
                    <a:pt x="1481" y="361"/>
                    <a:pt x="1420" y="286"/>
                  </a:cubicBezTo>
                  <a:cubicBezTo>
                    <a:pt x="1360" y="211"/>
                    <a:pt x="1285" y="150"/>
                    <a:pt x="1203" y="98"/>
                  </a:cubicBezTo>
                  <a:cubicBezTo>
                    <a:pt x="1112" y="53"/>
                    <a:pt x="1015" y="15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6"/>
            <p:cNvSpPr/>
            <p:nvPr/>
          </p:nvSpPr>
          <p:spPr>
            <a:xfrm rot="3607546">
              <a:off x="-320660" y="3439144"/>
              <a:ext cx="34202" cy="54673"/>
            </a:xfrm>
            <a:custGeom>
              <a:avLst/>
              <a:gdLst/>
              <a:ahLst/>
              <a:cxnLst/>
              <a:rect l="l" t="t" r="r" b="b"/>
              <a:pathLst>
                <a:path w="2075" h="3317" extrusionOk="0">
                  <a:moveTo>
                    <a:pt x="807" y="0"/>
                  </a:moveTo>
                  <a:cubicBezTo>
                    <a:pt x="728" y="0"/>
                    <a:pt x="652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3" y="484"/>
                    <a:pt x="23" y="582"/>
                    <a:pt x="16" y="679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59"/>
                    <a:pt x="872" y="3219"/>
                    <a:pt x="970" y="3264"/>
                  </a:cubicBezTo>
                  <a:cubicBezTo>
                    <a:pt x="1060" y="3301"/>
                    <a:pt x="1150" y="3316"/>
                    <a:pt x="1248" y="3316"/>
                  </a:cubicBezTo>
                  <a:cubicBezTo>
                    <a:pt x="1346" y="3316"/>
                    <a:pt x="1436" y="3301"/>
                    <a:pt x="1526" y="3279"/>
                  </a:cubicBezTo>
                  <a:cubicBezTo>
                    <a:pt x="1624" y="3249"/>
                    <a:pt x="1714" y="3196"/>
                    <a:pt x="1789" y="3136"/>
                  </a:cubicBezTo>
                  <a:cubicBezTo>
                    <a:pt x="1947" y="3008"/>
                    <a:pt x="2045" y="2821"/>
                    <a:pt x="2067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29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86" y="2475"/>
                    <a:pt x="1594" y="2528"/>
                    <a:pt x="1586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26" y="2738"/>
                    <a:pt x="1496" y="2760"/>
                    <a:pt x="1466" y="2783"/>
                  </a:cubicBezTo>
                  <a:cubicBezTo>
                    <a:pt x="1436" y="2798"/>
                    <a:pt x="1406" y="2813"/>
                    <a:pt x="1368" y="2828"/>
                  </a:cubicBezTo>
                  <a:cubicBezTo>
                    <a:pt x="1339" y="2840"/>
                    <a:pt x="1307" y="2846"/>
                    <a:pt x="1274" y="2846"/>
                  </a:cubicBezTo>
                  <a:cubicBezTo>
                    <a:pt x="1222" y="2846"/>
                    <a:pt x="1169" y="2830"/>
                    <a:pt x="1128" y="2798"/>
                  </a:cubicBezTo>
                  <a:cubicBezTo>
                    <a:pt x="1068" y="2738"/>
                    <a:pt x="1023" y="2663"/>
                    <a:pt x="1000" y="2580"/>
                  </a:cubicBezTo>
                  <a:lnTo>
                    <a:pt x="527" y="950"/>
                  </a:lnTo>
                  <a:cubicBezTo>
                    <a:pt x="497" y="860"/>
                    <a:pt x="497" y="762"/>
                    <a:pt x="512" y="664"/>
                  </a:cubicBezTo>
                  <a:cubicBezTo>
                    <a:pt x="527" y="589"/>
                    <a:pt x="594" y="529"/>
                    <a:pt x="707" y="499"/>
                  </a:cubicBezTo>
                  <a:cubicBezTo>
                    <a:pt x="733" y="489"/>
                    <a:pt x="760" y="484"/>
                    <a:pt x="788" y="484"/>
                  </a:cubicBezTo>
                  <a:cubicBezTo>
                    <a:pt x="842" y="484"/>
                    <a:pt x="896" y="502"/>
                    <a:pt x="940" y="537"/>
                  </a:cubicBezTo>
                  <a:cubicBezTo>
                    <a:pt x="1008" y="589"/>
                    <a:pt x="1060" y="664"/>
                    <a:pt x="1083" y="747"/>
                  </a:cubicBezTo>
                  <a:lnTo>
                    <a:pt x="1128" y="897"/>
                  </a:lnTo>
                  <a:lnTo>
                    <a:pt x="1586" y="769"/>
                  </a:lnTo>
                  <a:lnTo>
                    <a:pt x="1534" y="589"/>
                  </a:lnTo>
                  <a:cubicBezTo>
                    <a:pt x="1504" y="484"/>
                    <a:pt x="1451" y="379"/>
                    <a:pt x="1391" y="296"/>
                  </a:cubicBezTo>
                  <a:cubicBezTo>
                    <a:pt x="1331" y="213"/>
                    <a:pt x="1248" y="146"/>
                    <a:pt x="1165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1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6"/>
            <p:cNvSpPr/>
            <p:nvPr/>
          </p:nvSpPr>
          <p:spPr>
            <a:xfrm rot="3607546">
              <a:off x="-302645" y="3461718"/>
              <a:ext cx="42245" cy="56898"/>
            </a:xfrm>
            <a:custGeom>
              <a:avLst/>
              <a:gdLst/>
              <a:ahLst/>
              <a:cxnLst/>
              <a:rect l="l" t="t" r="r" b="b"/>
              <a:pathLst>
                <a:path w="2563" h="3452" extrusionOk="0">
                  <a:moveTo>
                    <a:pt x="1030" y="461"/>
                  </a:moveTo>
                  <a:cubicBezTo>
                    <a:pt x="1083" y="469"/>
                    <a:pt x="1135" y="492"/>
                    <a:pt x="1180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2"/>
                    <a:pt x="1391" y="1017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1"/>
                    <a:pt x="1030" y="461"/>
                  </a:cubicBezTo>
                  <a:close/>
                  <a:moveTo>
                    <a:pt x="1041" y="1"/>
                  </a:moveTo>
                  <a:cubicBezTo>
                    <a:pt x="948" y="1"/>
                    <a:pt x="846" y="16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83" y="3317"/>
                  </a:lnTo>
                  <a:lnTo>
                    <a:pt x="985" y="1949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8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3" y="1"/>
                    <a:pt x="1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6"/>
            <p:cNvSpPr/>
            <p:nvPr/>
          </p:nvSpPr>
          <p:spPr>
            <a:xfrm rot="3607546">
              <a:off x="-275225" y="3477511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0"/>
                  </a:moveTo>
                  <a:lnTo>
                    <a:pt x="1" y="128"/>
                  </a:lnTo>
                  <a:lnTo>
                    <a:pt x="925" y="3321"/>
                  </a:lnTo>
                  <a:lnTo>
                    <a:pt x="1376" y="3194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6"/>
            <p:cNvSpPr/>
            <p:nvPr/>
          </p:nvSpPr>
          <p:spPr>
            <a:xfrm rot="3607546">
              <a:off x="-267699" y="3493759"/>
              <a:ext cx="49069" cy="62305"/>
            </a:xfrm>
            <a:custGeom>
              <a:avLst/>
              <a:gdLst/>
              <a:ahLst/>
              <a:cxnLst/>
              <a:rect l="l" t="t" r="r" b="b"/>
              <a:pathLst>
                <a:path w="2977" h="3780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6"/>
                  </a:lnTo>
                  <a:lnTo>
                    <a:pt x="1" y="594"/>
                  </a:lnTo>
                  <a:lnTo>
                    <a:pt x="917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1" y="2953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6"/>
            <p:cNvSpPr/>
            <p:nvPr/>
          </p:nvSpPr>
          <p:spPr>
            <a:xfrm rot="3607546">
              <a:off x="-235845" y="3520756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1" y="1"/>
                  </a:moveTo>
                  <a:lnTo>
                    <a:pt x="1" y="391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50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6"/>
            <p:cNvSpPr/>
            <p:nvPr/>
          </p:nvSpPr>
          <p:spPr>
            <a:xfrm rot="3607546">
              <a:off x="-203686" y="3552326"/>
              <a:ext cx="34317" cy="54772"/>
            </a:xfrm>
            <a:custGeom>
              <a:avLst/>
              <a:gdLst/>
              <a:ahLst/>
              <a:cxnLst/>
              <a:rect l="l" t="t" r="r" b="b"/>
              <a:pathLst>
                <a:path w="2082" h="3323" extrusionOk="0">
                  <a:moveTo>
                    <a:pt x="823" y="0"/>
                  </a:moveTo>
                  <a:cubicBezTo>
                    <a:pt x="744" y="0"/>
                    <a:pt x="661" y="14"/>
                    <a:pt x="579" y="36"/>
                  </a:cubicBezTo>
                  <a:cubicBezTo>
                    <a:pt x="459" y="66"/>
                    <a:pt x="353" y="126"/>
                    <a:pt x="256" y="202"/>
                  </a:cubicBezTo>
                  <a:cubicBezTo>
                    <a:pt x="173" y="277"/>
                    <a:pt x="113" y="359"/>
                    <a:pt x="68" y="457"/>
                  </a:cubicBezTo>
                  <a:cubicBezTo>
                    <a:pt x="23" y="562"/>
                    <a:pt x="0" y="667"/>
                    <a:pt x="0" y="780"/>
                  </a:cubicBezTo>
                  <a:cubicBezTo>
                    <a:pt x="0" y="900"/>
                    <a:pt x="15" y="1021"/>
                    <a:pt x="53" y="1133"/>
                  </a:cubicBezTo>
                  <a:cubicBezTo>
                    <a:pt x="98" y="1306"/>
                    <a:pt x="181" y="1471"/>
                    <a:pt x="301" y="1607"/>
                  </a:cubicBezTo>
                  <a:cubicBezTo>
                    <a:pt x="429" y="1734"/>
                    <a:pt x="601" y="1809"/>
                    <a:pt x="789" y="1809"/>
                  </a:cubicBezTo>
                  <a:lnTo>
                    <a:pt x="1150" y="1854"/>
                  </a:lnTo>
                  <a:cubicBezTo>
                    <a:pt x="1202" y="1854"/>
                    <a:pt x="1255" y="1870"/>
                    <a:pt x="1308" y="1877"/>
                  </a:cubicBezTo>
                  <a:cubicBezTo>
                    <a:pt x="1345" y="1892"/>
                    <a:pt x="1383" y="1907"/>
                    <a:pt x="1413" y="1937"/>
                  </a:cubicBezTo>
                  <a:cubicBezTo>
                    <a:pt x="1443" y="1975"/>
                    <a:pt x="1473" y="2012"/>
                    <a:pt x="1488" y="2057"/>
                  </a:cubicBezTo>
                  <a:cubicBezTo>
                    <a:pt x="1511" y="2110"/>
                    <a:pt x="1533" y="2185"/>
                    <a:pt x="1556" y="2260"/>
                  </a:cubicBezTo>
                  <a:cubicBezTo>
                    <a:pt x="1578" y="2328"/>
                    <a:pt x="1593" y="2395"/>
                    <a:pt x="1601" y="2456"/>
                  </a:cubicBezTo>
                  <a:cubicBezTo>
                    <a:pt x="1616" y="2516"/>
                    <a:pt x="1616" y="2568"/>
                    <a:pt x="1601" y="2621"/>
                  </a:cubicBezTo>
                  <a:cubicBezTo>
                    <a:pt x="1593" y="2666"/>
                    <a:pt x="1571" y="2711"/>
                    <a:pt x="1533" y="2741"/>
                  </a:cubicBezTo>
                  <a:cubicBezTo>
                    <a:pt x="1480" y="2786"/>
                    <a:pt x="1420" y="2816"/>
                    <a:pt x="1360" y="2831"/>
                  </a:cubicBezTo>
                  <a:cubicBezTo>
                    <a:pt x="1326" y="2845"/>
                    <a:pt x="1289" y="2852"/>
                    <a:pt x="1251" y="2852"/>
                  </a:cubicBezTo>
                  <a:cubicBezTo>
                    <a:pt x="1189" y="2852"/>
                    <a:pt x="1126" y="2834"/>
                    <a:pt x="1075" y="2801"/>
                  </a:cubicBezTo>
                  <a:cubicBezTo>
                    <a:pt x="1007" y="2749"/>
                    <a:pt x="962" y="2681"/>
                    <a:pt x="940" y="2598"/>
                  </a:cubicBezTo>
                  <a:lnTo>
                    <a:pt x="902" y="2456"/>
                  </a:lnTo>
                  <a:lnTo>
                    <a:pt x="444" y="2583"/>
                  </a:lnTo>
                  <a:lnTo>
                    <a:pt x="489" y="2756"/>
                  </a:lnTo>
                  <a:cubicBezTo>
                    <a:pt x="519" y="2854"/>
                    <a:pt x="571" y="2951"/>
                    <a:pt x="639" y="3034"/>
                  </a:cubicBezTo>
                  <a:cubicBezTo>
                    <a:pt x="699" y="3117"/>
                    <a:pt x="782" y="3177"/>
                    <a:pt x="872" y="3229"/>
                  </a:cubicBezTo>
                  <a:cubicBezTo>
                    <a:pt x="962" y="3275"/>
                    <a:pt x="1060" y="3305"/>
                    <a:pt x="1165" y="3320"/>
                  </a:cubicBezTo>
                  <a:cubicBezTo>
                    <a:pt x="1189" y="3321"/>
                    <a:pt x="1213" y="3322"/>
                    <a:pt x="1237" y="3322"/>
                  </a:cubicBezTo>
                  <a:cubicBezTo>
                    <a:pt x="1320" y="3322"/>
                    <a:pt x="1406" y="3311"/>
                    <a:pt x="1488" y="3282"/>
                  </a:cubicBezTo>
                  <a:cubicBezTo>
                    <a:pt x="1616" y="3252"/>
                    <a:pt x="1736" y="3192"/>
                    <a:pt x="1841" y="3109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8"/>
                  </a:cubicBezTo>
                  <a:cubicBezTo>
                    <a:pt x="2067" y="2380"/>
                    <a:pt x="2044" y="2253"/>
                    <a:pt x="2006" y="2125"/>
                  </a:cubicBezTo>
                  <a:cubicBezTo>
                    <a:pt x="1976" y="2020"/>
                    <a:pt x="1939" y="1915"/>
                    <a:pt x="1901" y="1817"/>
                  </a:cubicBezTo>
                  <a:cubicBezTo>
                    <a:pt x="1864" y="1734"/>
                    <a:pt x="1819" y="1659"/>
                    <a:pt x="1758" y="1592"/>
                  </a:cubicBezTo>
                  <a:cubicBezTo>
                    <a:pt x="1706" y="1531"/>
                    <a:pt x="1638" y="1486"/>
                    <a:pt x="1563" y="1456"/>
                  </a:cubicBezTo>
                  <a:cubicBezTo>
                    <a:pt x="1473" y="1419"/>
                    <a:pt x="1375" y="1396"/>
                    <a:pt x="1278" y="1389"/>
                  </a:cubicBezTo>
                  <a:lnTo>
                    <a:pt x="887" y="1351"/>
                  </a:lnTo>
                  <a:cubicBezTo>
                    <a:pt x="834" y="1344"/>
                    <a:pt x="782" y="1336"/>
                    <a:pt x="729" y="1321"/>
                  </a:cubicBezTo>
                  <a:cubicBezTo>
                    <a:pt x="692" y="1306"/>
                    <a:pt x="654" y="1283"/>
                    <a:pt x="624" y="1261"/>
                  </a:cubicBezTo>
                  <a:cubicBezTo>
                    <a:pt x="594" y="1231"/>
                    <a:pt x="571" y="1193"/>
                    <a:pt x="556" y="1156"/>
                  </a:cubicBezTo>
                  <a:cubicBezTo>
                    <a:pt x="541" y="1103"/>
                    <a:pt x="519" y="1051"/>
                    <a:pt x="504" y="998"/>
                  </a:cubicBezTo>
                  <a:cubicBezTo>
                    <a:pt x="489" y="945"/>
                    <a:pt x="481" y="893"/>
                    <a:pt x="474" y="840"/>
                  </a:cubicBezTo>
                  <a:cubicBezTo>
                    <a:pt x="466" y="795"/>
                    <a:pt x="474" y="743"/>
                    <a:pt x="489" y="697"/>
                  </a:cubicBezTo>
                  <a:cubicBezTo>
                    <a:pt x="496" y="652"/>
                    <a:pt x="519" y="615"/>
                    <a:pt x="556" y="577"/>
                  </a:cubicBezTo>
                  <a:cubicBezTo>
                    <a:pt x="594" y="540"/>
                    <a:pt x="639" y="510"/>
                    <a:pt x="699" y="495"/>
                  </a:cubicBezTo>
                  <a:cubicBezTo>
                    <a:pt x="731" y="481"/>
                    <a:pt x="766" y="474"/>
                    <a:pt x="802" y="474"/>
                  </a:cubicBezTo>
                  <a:cubicBezTo>
                    <a:pt x="865" y="474"/>
                    <a:pt x="929" y="496"/>
                    <a:pt x="977" y="540"/>
                  </a:cubicBezTo>
                  <a:cubicBezTo>
                    <a:pt x="1052" y="607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49"/>
                    <a:pt x="1480" y="367"/>
                    <a:pt x="1420" y="292"/>
                  </a:cubicBezTo>
                  <a:cubicBezTo>
                    <a:pt x="1360" y="217"/>
                    <a:pt x="1285" y="149"/>
                    <a:pt x="1202" y="104"/>
                  </a:cubicBezTo>
                  <a:cubicBezTo>
                    <a:pt x="1112" y="51"/>
                    <a:pt x="1015" y="21"/>
                    <a:pt x="909" y="6"/>
                  </a:cubicBezTo>
                  <a:cubicBezTo>
                    <a:pt x="881" y="2"/>
                    <a:pt x="853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6"/>
            <p:cNvSpPr/>
            <p:nvPr/>
          </p:nvSpPr>
          <p:spPr>
            <a:xfrm rot="3607546">
              <a:off x="-181418" y="3573785"/>
              <a:ext cx="34070" cy="54673"/>
            </a:xfrm>
            <a:custGeom>
              <a:avLst/>
              <a:gdLst/>
              <a:ahLst/>
              <a:cxnLst/>
              <a:rect l="l" t="t" r="r" b="b"/>
              <a:pathLst>
                <a:path w="2067" h="3317" extrusionOk="0">
                  <a:moveTo>
                    <a:pt x="805" y="0"/>
                  </a:moveTo>
                  <a:cubicBezTo>
                    <a:pt x="725" y="0"/>
                    <a:pt x="646" y="10"/>
                    <a:pt x="572" y="33"/>
                  </a:cubicBezTo>
                  <a:cubicBezTo>
                    <a:pt x="466" y="63"/>
                    <a:pt x="369" y="108"/>
                    <a:pt x="286" y="176"/>
                  </a:cubicBezTo>
                  <a:cubicBezTo>
                    <a:pt x="211" y="236"/>
                    <a:pt x="143" y="311"/>
                    <a:pt x="98" y="393"/>
                  </a:cubicBezTo>
                  <a:cubicBezTo>
                    <a:pt x="53" y="484"/>
                    <a:pt x="23" y="574"/>
                    <a:pt x="16" y="671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9" y="3083"/>
                  </a:cubicBezTo>
                  <a:cubicBezTo>
                    <a:pt x="789" y="3158"/>
                    <a:pt x="872" y="3219"/>
                    <a:pt x="970" y="3264"/>
                  </a:cubicBezTo>
                  <a:cubicBezTo>
                    <a:pt x="1060" y="3294"/>
                    <a:pt x="1150" y="3316"/>
                    <a:pt x="1248" y="3316"/>
                  </a:cubicBezTo>
                  <a:cubicBezTo>
                    <a:pt x="1338" y="3309"/>
                    <a:pt x="1428" y="3301"/>
                    <a:pt x="1518" y="3271"/>
                  </a:cubicBezTo>
                  <a:cubicBezTo>
                    <a:pt x="1616" y="3241"/>
                    <a:pt x="1714" y="3196"/>
                    <a:pt x="1789" y="3128"/>
                  </a:cubicBezTo>
                  <a:cubicBezTo>
                    <a:pt x="1939" y="3001"/>
                    <a:pt x="2037" y="2820"/>
                    <a:pt x="2059" y="2625"/>
                  </a:cubicBezTo>
                  <a:cubicBezTo>
                    <a:pt x="2067" y="2520"/>
                    <a:pt x="2059" y="2422"/>
                    <a:pt x="2037" y="2324"/>
                  </a:cubicBezTo>
                  <a:lnTo>
                    <a:pt x="1977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5"/>
                    <a:pt x="1586" y="2527"/>
                    <a:pt x="1586" y="2580"/>
                  </a:cubicBezTo>
                  <a:cubicBezTo>
                    <a:pt x="1578" y="2663"/>
                    <a:pt x="1533" y="2738"/>
                    <a:pt x="1466" y="2783"/>
                  </a:cubicBezTo>
                  <a:cubicBezTo>
                    <a:pt x="1436" y="2798"/>
                    <a:pt x="1406" y="2813"/>
                    <a:pt x="1368" y="2820"/>
                  </a:cubicBezTo>
                  <a:cubicBezTo>
                    <a:pt x="1337" y="2834"/>
                    <a:pt x="1305" y="2841"/>
                    <a:pt x="1273" y="2841"/>
                  </a:cubicBezTo>
                  <a:cubicBezTo>
                    <a:pt x="1220" y="2841"/>
                    <a:pt x="1170" y="2823"/>
                    <a:pt x="1128" y="2790"/>
                  </a:cubicBezTo>
                  <a:cubicBezTo>
                    <a:pt x="1060" y="2738"/>
                    <a:pt x="1015" y="2663"/>
                    <a:pt x="1000" y="2580"/>
                  </a:cubicBezTo>
                  <a:lnTo>
                    <a:pt x="526" y="949"/>
                  </a:lnTo>
                  <a:cubicBezTo>
                    <a:pt x="496" y="859"/>
                    <a:pt x="489" y="762"/>
                    <a:pt x="504" y="664"/>
                  </a:cubicBezTo>
                  <a:cubicBezTo>
                    <a:pt x="526" y="589"/>
                    <a:pt x="587" y="529"/>
                    <a:pt x="699" y="499"/>
                  </a:cubicBezTo>
                  <a:cubicBezTo>
                    <a:pt x="728" y="488"/>
                    <a:pt x="757" y="483"/>
                    <a:pt x="786" y="483"/>
                  </a:cubicBezTo>
                  <a:cubicBezTo>
                    <a:pt x="841" y="483"/>
                    <a:pt x="895" y="502"/>
                    <a:pt x="940" y="536"/>
                  </a:cubicBezTo>
                  <a:cubicBezTo>
                    <a:pt x="1007" y="589"/>
                    <a:pt x="1060" y="664"/>
                    <a:pt x="1082" y="747"/>
                  </a:cubicBezTo>
                  <a:lnTo>
                    <a:pt x="1128" y="897"/>
                  </a:lnTo>
                  <a:lnTo>
                    <a:pt x="1578" y="769"/>
                  </a:lnTo>
                  <a:lnTo>
                    <a:pt x="1533" y="589"/>
                  </a:lnTo>
                  <a:cubicBezTo>
                    <a:pt x="1503" y="484"/>
                    <a:pt x="1451" y="386"/>
                    <a:pt x="1383" y="296"/>
                  </a:cubicBezTo>
                  <a:cubicBezTo>
                    <a:pt x="1323" y="213"/>
                    <a:pt x="1248" y="146"/>
                    <a:pt x="1158" y="100"/>
                  </a:cubicBezTo>
                  <a:cubicBezTo>
                    <a:pt x="1075" y="48"/>
                    <a:pt x="977" y="18"/>
                    <a:pt x="880" y="3"/>
                  </a:cubicBezTo>
                  <a:cubicBezTo>
                    <a:pt x="855" y="1"/>
                    <a:pt x="830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6"/>
            <p:cNvSpPr/>
            <p:nvPr/>
          </p:nvSpPr>
          <p:spPr>
            <a:xfrm rot="3607546">
              <a:off x="-161393" y="3592754"/>
              <a:ext cx="37663" cy="59222"/>
            </a:xfrm>
            <a:custGeom>
              <a:avLst/>
              <a:gdLst/>
              <a:ahLst/>
              <a:cxnLst/>
              <a:rect l="l" t="t" r="r" b="b"/>
              <a:pathLst>
                <a:path w="2285" h="3593" extrusionOk="0">
                  <a:moveTo>
                    <a:pt x="1360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6"/>
            <p:cNvSpPr/>
            <p:nvPr/>
          </p:nvSpPr>
          <p:spPr>
            <a:xfrm rot="3607546">
              <a:off x="-141902" y="361288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35"/>
                  </a:lnTo>
                  <a:lnTo>
                    <a:pt x="1699" y="2059"/>
                  </a:lnTo>
                  <a:lnTo>
                    <a:pt x="1684" y="2059"/>
                  </a:lnTo>
                  <a:lnTo>
                    <a:pt x="444" y="331"/>
                  </a:lnTo>
                  <a:lnTo>
                    <a:pt x="1" y="458"/>
                  </a:lnTo>
                  <a:lnTo>
                    <a:pt x="925" y="3652"/>
                  </a:lnTo>
                  <a:lnTo>
                    <a:pt x="1383" y="3516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6"/>
            <p:cNvSpPr/>
            <p:nvPr/>
          </p:nvSpPr>
          <p:spPr>
            <a:xfrm rot="3607546">
              <a:off x="-116831" y="3635676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0"/>
                  </a:moveTo>
                  <a:lnTo>
                    <a:pt x="1" y="398"/>
                  </a:lnTo>
                  <a:lnTo>
                    <a:pt x="918" y="3592"/>
                  </a:lnTo>
                  <a:lnTo>
                    <a:pt x="2278" y="3201"/>
                  </a:lnTo>
                  <a:lnTo>
                    <a:pt x="2150" y="2743"/>
                  </a:lnTo>
                  <a:lnTo>
                    <a:pt x="1241" y="2998"/>
                  </a:lnTo>
                  <a:lnTo>
                    <a:pt x="970" y="2059"/>
                  </a:lnTo>
                  <a:lnTo>
                    <a:pt x="1759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1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6"/>
            <p:cNvSpPr/>
            <p:nvPr/>
          </p:nvSpPr>
          <p:spPr>
            <a:xfrm rot="3607546">
              <a:off x="-338414" y="3433896"/>
              <a:ext cx="9741" cy="8225"/>
            </a:xfrm>
            <a:custGeom>
              <a:avLst/>
              <a:gdLst/>
              <a:ahLst/>
              <a:cxnLst/>
              <a:rect l="l" t="t" r="r" b="b"/>
              <a:pathLst>
                <a:path w="591" h="499" extrusionOk="0">
                  <a:moveTo>
                    <a:pt x="301" y="1"/>
                  </a:moveTo>
                  <a:cubicBezTo>
                    <a:pt x="152" y="1"/>
                    <a:pt x="1" y="128"/>
                    <a:pt x="55" y="319"/>
                  </a:cubicBezTo>
                  <a:cubicBezTo>
                    <a:pt x="91" y="444"/>
                    <a:pt x="188" y="499"/>
                    <a:pt x="287" y="499"/>
                  </a:cubicBezTo>
                  <a:cubicBezTo>
                    <a:pt x="437" y="499"/>
                    <a:pt x="590" y="374"/>
                    <a:pt x="536" y="184"/>
                  </a:cubicBezTo>
                  <a:cubicBezTo>
                    <a:pt x="497" y="56"/>
                    <a:pt x="40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6"/>
            <p:cNvSpPr/>
            <p:nvPr/>
          </p:nvSpPr>
          <p:spPr>
            <a:xfrm rot="3607546">
              <a:off x="-74303" y="3689322"/>
              <a:ext cx="9873" cy="8159"/>
            </a:xfrm>
            <a:custGeom>
              <a:avLst/>
              <a:gdLst/>
              <a:ahLst/>
              <a:cxnLst/>
              <a:rect l="l" t="t" r="r" b="b"/>
              <a:pathLst>
                <a:path w="599" h="495" extrusionOk="0">
                  <a:moveTo>
                    <a:pt x="321" y="0"/>
                  </a:moveTo>
                  <a:cubicBezTo>
                    <a:pt x="297" y="0"/>
                    <a:pt x="273" y="4"/>
                    <a:pt x="249" y="13"/>
                  </a:cubicBezTo>
                  <a:cubicBezTo>
                    <a:pt x="31" y="73"/>
                    <a:pt x="1" y="358"/>
                    <a:pt x="196" y="464"/>
                  </a:cubicBezTo>
                  <a:cubicBezTo>
                    <a:pt x="234" y="485"/>
                    <a:pt x="274" y="495"/>
                    <a:pt x="312" y="495"/>
                  </a:cubicBezTo>
                  <a:cubicBezTo>
                    <a:pt x="464" y="495"/>
                    <a:pt x="599" y="346"/>
                    <a:pt x="557" y="178"/>
                  </a:cubicBezTo>
                  <a:cubicBezTo>
                    <a:pt x="520" y="74"/>
                    <a:pt x="424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6"/>
            <p:cNvSpPr/>
            <p:nvPr/>
          </p:nvSpPr>
          <p:spPr>
            <a:xfrm rot="3607546">
              <a:off x="-58580" y="3694466"/>
              <a:ext cx="36789" cy="56519"/>
            </a:xfrm>
            <a:custGeom>
              <a:avLst/>
              <a:gdLst/>
              <a:ahLst/>
              <a:cxnLst/>
              <a:rect l="l" t="t" r="r" b="b"/>
              <a:pathLst>
                <a:path w="2232" h="3429" extrusionOk="0">
                  <a:moveTo>
                    <a:pt x="931" y="454"/>
                  </a:moveTo>
                  <a:cubicBezTo>
                    <a:pt x="990" y="454"/>
                    <a:pt x="1047" y="469"/>
                    <a:pt x="1097" y="498"/>
                  </a:cubicBezTo>
                  <a:cubicBezTo>
                    <a:pt x="1180" y="574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14" y="2632"/>
                  </a:cubicBezTo>
                  <a:cubicBezTo>
                    <a:pt x="1661" y="2722"/>
                    <a:pt x="1571" y="2790"/>
                    <a:pt x="1466" y="2813"/>
                  </a:cubicBezTo>
                  <a:lnTo>
                    <a:pt x="1255" y="2873"/>
                  </a:lnTo>
                  <a:lnTo>
                    <a:pt x="579" y="544"/>
                  </a:lnTo>
                  <a:lnTo>
                    <a:pt x="789" y="483"/>
                  </a:lnTo>
                  <a:cubicBezTo>
                    <a:pt x="836" y="463"/>
                    <a:pt x="884" y="454"/>
                    <a:pt x="931" y="454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43"/>
                  </a:lnTo>
                  <a:lnTo>
                    <a:pt x="917" y="3429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24" y="2670"/>
                    <a:pt x="2232" y="2429"/>
                    <a:pt x="2149" y="2129"/>
                  </a:cubicBezTo>
                  <a:lnTo>
                    <a:pt x="1721" y="634"/>
                  </a:lnTo>
                  <a:cubicBezTo>
                    <a:pt x="1668" y="408"/>
                    <a:pt x="1533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6"/>
            <p:cNvSpPr/>
            <p:nvPr/>
          </p:nvSpPr>
          <p:spPr>
            <a:xfrm rot="3607546">
              <a:off x="-32321" y="3718351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3" y="475"/>
                  </a:moveTo>
                  <a:cubicBezTo>
                    <a:pt x="869" y="475"/>
                    <a:pt x="915" y="484"/>
                    <a:pt x="962" y="505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4"/>
                    <a:pt x="1585" y="2677"/>
                  </a:cubicBezTo>
                  <a:cubicBezTo>
                    <a:pt x="1540" y="2752"/>
                    <a:pt x="1473" y="2797"/>
                    <a:pt x="1390" y="2820"/>
                  </a:cubicBezTo>
                  <a:cubicBezTo>
                    <a:pt x="1354" y="2829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59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3"/>
                    <a:pt x="473" y="716"/>
                    <a:pt x="526" y="633"/>
                  </a:cubicBezTo>
                  <a:cubicBezTo>
                    <a:pt x="571" y="566"/>
                    <a:pt x="639" y="513"/>
                    <a:pt x="721" y="490"/>
                  </a:cubicBezTo>
                  <a:cubicBezTo>
                    <a:pt x="754" y="481"/>
                    <a:pt x="788" y="475"/>
                    <a:pt x="823" y="475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73"/>
                    <a:pt x="15" y="678"/>
                  </a:cubicBezTo>
                  <a:cubicBezTo>
                    <a:pt x="0" y="798"/>
                    <a:pt x="15" y="919"/>
                    <a:pt x="53" y="1031"/>
                  </a:cubicBezTo>
                  <a:lnTo>
                    <a:pt x="534" y="2722"/>
                  </a:lnTo>
                  <a:cubicBezTo>
                    <a:pt x="564" y="2842"/>
                    <a:pt x="624" y="2955"/>
                    <a:pt x="699" y="3045"/>
                  </a:cubicBezTo>
                  <a:cubicBezTo>
                    <a:pt x="767" y="3128"/>
                    <a:pt x="849" y="3188"/>
                    <a:pt x="947" y="3233"/>
                  </a:cubicBezTo>
                  <a:cubicBezTo>
                    <a:pt x="1037" y="3278"/>
                    <a:pt x="1135" y="3300"/>
                    <a:pt x="1232" y="3308"/>
                  </a:cubicBezTo>
                  <a:cubicBezTo>
                    <a:pt x="1255" y="3310"/>
                    <a:pt x="1279" y="3311"/>
                    <a:pt x="1302" y="3311"/>
                  </a:cubicBezTo>
                  <a:cubicBezTo>
                    <a:pt x="1379" y="3311"/>
                    <a:pt x="1456" y="3301"/>
                    <a:pt x="1525" y="3278"/>
                  </a:cubicBezTo>
                  <a:cubicBezTo>
                    <a:pt x="1623" y="3248"/>
                    <a:pt x="1706" y="3210"/>
                    <a:pt x="1788" y="3150"/>
                  </a:cubicBezTo>
                  <a:cubicBezTo>
                    <a:pt x="1871" y="3090"/>
                    <a:pt x="1939" y="3015"/>
                    <a:pt x="1991" y="2932"/>
                  </a:cubicBezTo>
                  <a:cubicBezTo>
                    <a:pt x="2051" y="2842"/>
                    <a:pt x="2081" y="2744"/>
                    <a:pt x="2096" y="2639"/>
                  </a:cubicBezTo>
                  <a:cubicBezTo>
                    <a:pt x="2111" y="2519"/>
                    <a:pt x="2104" y="2391"/>
                    <a:pt x="2066" y="2279"/>
                  </a:cubicBezTo>
                  <a:lnTo>
                    <a:pt x="1578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6"/>
            <p:cNvSpPr/>
            <p:nvPr/>
          </p:nvSpPr>
          <p:spPr>
            <a:xfrm rot="3607546">
              <a:off x="-1892" y="3748285"/>
              <a:ext cx="41388" cy="60079"/>
            </a:xfrm>
            <a:custGeom>
              <a:avLst/>
              <a:gdLst/>
              <a:ahLst/>
              <a:cxnLst/>
              <a:rect l="l" t="t" r="r" b="b"/>
              <a:pathLst>
                <a:path w="2511" h="3645" extrusionOk="0">
                  <a:moveTo>
                    <a:pt x="1594" y="1"/>
                  </a:moveTo>
                  <a:lnTo>
                    <a:pt x="1135" y="129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24"/>
                  </a:lnTo>
                  <a:lnTo>
                    <a:pt x="1" y="452"/>
                  </a:lnTo>
                  <a:lnTo>
                    <a:pt x="917" y="3645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0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6"/>
            <p:cNvSpPr/>
            <p:nvPr/>
          </p:nvSpPr>
          <p:spPr>
            <a:xfrm rot="3607546">
              <a:off x="25198" y="3773990"/>
              <a:ext cx="34828" cy="54574"/>
            </a:xfrm>
            <a:custGeom>
              <a:avLst/>
              <a:gdLst/>
              <a:ahLst/>
              <a:cxnLst/>
              <a:rect l="l" t="t" r="r" b="b"/>
              <a:pathLst>
                <a:path w="2113" h="3311" extrusionOk="0">
                  <a:moveTo>
                    <a:pt x="812" y="477"/>
                  </a:moveTo>
                  <a:cubicBezTo>
                    <a:pt x="861" y="477"/>
                    <a:pt x="910" y="487"/>
                    <a:pt x="955" y="506"/>
                  </a:cubicBezTo>
                  <a:cubicBezTo>
                    <a:pt x="1045" y="551"/>
                    <a:pt x="1098" y="633"/>
                    <a:pt x="1120" y="723"/>
                  </a:cubicBezTo>
                  <a:lnTo>
                    <a:pt x="1601" y="2406"/>
                  </a:lnTo>
                  <a:cubicBezTo>
                    <a:pt x="1639" y="2497"/>
                    <a:pt x="1631" y="2594"/>
                    <a:pt x="1586" y="2677"/>
                  </a:cubicBezTo>
                  <a:cubicBezTo>
                    <a:pt x="1541" y="2752"/>
                    <a:pt x="1466" y="2797"/>
                    <a:pt x="1391" y="2820"/>
                  </a:cubicBezTo>
                  <a:cubicBezTo>
                    <a:pt x="1355" y="2830"/>
                    <a:pt x="1319" y="2835"/>
                    <a:pt x="1283" y="2835"/>
                  </a:cubicBezTo>
                  <a:cubicBezTo>
                    <a:pt x="1238" y="2835"/>
                    <a:pt x="1193" y="2826"/>
                    <a:pt x="1151" y="2805"/>
                  </a:cubicBezTo>
                  <a:cubicBezTo>
                    <a:pt x="1068" y="2760"/>
                    <a:pt x="1008" y="2684"/>
                    <a:pt x="985" y="2587"/>
                  </a:cubicBezTo>
                  <a:lnTo>
                    <a:pt x="497" y="904"/>
                  </a:lnTo>
                  <a:cubicBezTo>
                    <a:pt x="467" y="814"/>
                    <a:pt x="474" y="716"/>
                    <a:pt x="519" y="633"/>
                  </a:cubicBezTo>
                  <a:cubicBezTo>
                    <a:pt x="572" y="566"/>
                    <a:pt x="640" y="513"/>
                    <a:pt x="715" y="491"/>
                  </a:cubicBezTo>
                  <a:cubicBezTo>
                    <a:pt x="747" y="482"/>
                    <a:pt x="780" y="477"/>
                    <a:pt x="812" y="477"/>
                  </a:cubicBezTo>
                  <a:close/>
                  <a:moveTo>
                    <a:pt x="828" y="0"/>
                  </a:moveTo>
                  <a:cubicBezTo>
                    <a:pt x="748" y="0"/>
                    <a:pt x="667" y="14"/>
                    <a:pt x="587" y="32"/>
                  </a:cubicBezTo>
                  <a:cubicBezTo>
                    <a:pt x="497" y="62"/>
                    <a:pt x="407" y="107"/>
                    <a:pt x="332" y="160"/>
                  </a:cubicBezTo>
                  <a:cubicBezTo>
                    <a:pt x="249" y="220"/>
                    <a:pt x="174" y="295"/>
                    <a:pt x="121" y="378"/>
                  </a:cubicBezTo>
                  <a:cubicBezTo>
                    <a:pt x="69" y="468"/>
                    <a:pt x="31" y="566"/>
                    <a:pt x="16" y="671"/>
                  </a:cubicBezTo>
                  <a:cubicBezTo>
                    <a:pt x="1" y="791"/>
                    <a:pt x="16" y="919"/>
                    <a:pt x="46" y="1031"/>
                  </a:cubicBezTo>
                  <a:lnTo>
                    <a:pt x="534" y="2722"/>
                  </a:lnTo>
                  <a:cubicBezTo>
                    <a:pt x="564" y="2842"/>
                    <a:pt x="625" y="2955"/>
                    <a:pt x="700" y="3045"/>
                  </a:cubicBezTo>
                  <a:cubicBezTo>
                    <a:pt x="767" y="3128"/>
                    <a:pt x="850" y="3188"/>
                    <a:pt x="948" y="3233"/>
                  </a:cubicBezTo>
                  <a:cubicBezTo>
                    <a:pt x="1038" y="3278"/>
                    <a:pt x="1135" y="3301"/>
                    <a:pt x="1233" y="3308"/>
                  </a:cubicBezTo>
                  <a:cubicBezTo>
                    <a:pt x="1256" y="3310"/>
                    <a:pt x="1279" y="3311"/>
                    <a:pt x="1302" y="3311"/>
                  </a:cubicBezTo>
                  <a:cubicBezTo>
                    <a:pt x="1377" y="3311"/>
                    <a:pt x="1452" y="3301"/>
                    <a:pt x="1526" y="3278"/>
                  </a:cubicBezTo>
                  <a:cubicBezTo>
                    <a:pt x="1616" y="3248"/>
                    <a:pt x="1707" y="3203"/>
                    <a:pt x="1789" y="3150"/>
                  </a:cubicBezTo>
                  <a:cubicBezTo>
                    <a:pt x="1864" y="3090"/>
                    <a:pt x="1939" y="3015"/>
                    <a:pt x="1992" y="2932"/>
                  </a:cubicBezTo>
                  <a:cubicBezTo>
                    <a:pt x="2045" y="2842"/>
                    <a:pt x="2082" y="2745"/>
                    <a:pt x="2097" y="2639"/>
                  </a:cubicBezTo>
                  <a:cubicBezTo>
                    <a:pt x="2112" y="2519"/>
                    <a:pt x="2105" y="2391"/>
                    <a:pt x="2067" y="2279"/>
                  </a:cubicBezTo>
                  <a:lnTo>
                    <a:pt x="1579" y="596"/>
                  </a:lnTo>
                  <a:cubicBezTo>
                    <a:pt x="1549" y="475"/>
                    <a:pt x="1489" y="363"/>
                    <a:pt x="1413" y="273"/>
                  </a:cubicBezTo>
                  <a:cubicBezTo>
                    <a:pt x="1346" y="190"/>
                    <a:pt x="1263" y="122"/>
                    <a:pt x="1166" y="77"/>
                  </a:cubicBezTo>
                  <a:cubicBezTo>
                    <a:pt x="1075" y="32"/>
                    <a:pt x="978" y="10"/>
                    <a:pt x="880" y="2"/>
                  </a:cubicBezTo>
                  <a:cubicBezTo>
                    <a:pt x="863" y="1"/>
                    <a:pt x="845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6"/>
            <p:cNvSpPr/>
            <p:nvPr/>
          </p:nvSpPr>
          <p:spPr>
            <a:xfrm rot="3607546">
              <a:off x="45801" y="3787511"/>
              <a:ext cx="31465" cy="57343"/>
            </a:xfrm>
            <a:custGeom>
              <a:avLst/>
              <a:gdLst/>
              <a:ahLst/>
              <a:cxnLst/>
              <a:rect l="l" t="t" r="r" b="b"/>
              <a:pathLst>
                <a:path w="1909" h="3479" extrusionOk="0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3"/>
                  </a:lnTo>
                  <a:lnTo>
                    <a:pt x="1113" y="586"/>
                  </a:lnTo>
                  <a:lnTo>
                    <a:pt x="1646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6"/>
            <p:cNvSpPr/>
            <p:nvPr/>
          </p:nvSpPr>
          <p:spPr>
            <a:xfrm rot="3607546">
              <a:off x="75719" y="3822554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795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76" y="111"/>
                    <a:pt x="294" y="179"/>
                  </a:cubicBezTo>
                  <a:cubicBezTo>
                    <a:pt x="136" y="299"/>
                    <a:pt x="31" y="479"/>
                    <a:pt x="16" y="675"/>
                  </a:cubicBezTo>
                  <a:cubicBezTo>
                    <a:pt x="1" y="780"/>
                    <a:pt x="16" y="885"/>
                    <a:pt x="46" y="983"/>
                  </a:cubicBezTo>
                  <a:lnTo>
                    <a:pt x="549" y="2741"/>
                  </a:lnTo>
                  <a:cubicBezTo>
                    <a:pt x="579" y="2869"/>
                    <a:pt x="639" y="2981"/>
                    <a:pt x="722" y="3079"/>
                  </a:cubicBezTo>
                  <a:cubicBezTo>
                    <a:pt x="857" y="3237"/>
                    <a:pt x="1045" y="3319"/>
                    <a:pt x="1248" y="3319"/>
                  </a:cubicBezTo>
                  <a:cubicBezTo>
                    <a:pt x="1338" y="3312"/>
                    <a:pt x="1428" y="3297"/>
                    <a:pt x="1518" y="3274"/>
                  </a:cubicBezTo>
                  <a:cubicBezTo>
                    <a:pt x="1616" y="3244"/>
                    <a:pt x="1706" y="3199"/>
                    <a:pt x="1789" y="3132"/>
                  </a:cubicBezTo>
                  <a:cubicBezTo>
                    <a:pt x="1864" y="3072"/>
                    <a:pt x="1932" y="2989"/>
                    <a:pt x="1977" y="2906"/>
                  </a:cubicBezTo>
                  <a:cubicBezTo>
                    <a:pt x="2022" y="2816"/>
                    <a:pt x="2052" y="2718"/>
                    <a:pt x="2059" y="2621"/>
                  </a:cubicBezTo>
                  <a:cubicBezTo>
                    <a:pt x="2074" y="2523"/>
                    <a:pt x="2067" y="2418"/>
                    <a:pt x="2037" y="2320"/>
                  </a:cubicBezTo>
                  <a:lnTo>
                    <a:pt x="1977" y="2132"/>
                  </a:lnTo>
                  <a:lnTo>
                    <a:pt x="1518" y="2260"/>
                  </a:lnTo>
                  <a:lnTo>
                    <a:pt x="1564" y="2418"/>
                  </a:lnTo>
                  <a:cubicBezTo>
                    <a:pt x="1586" y="2470"/>
                    <a:pt x="1586" y="2523"/>
                    <a:pt x="1586" y="2583"/>
                  </a:cubicBezTo>
                  <a:cubicBezTo>
                    <a:pt x="1579" y="2621"/>
                    <a:pt x="1564" y="2666"/>
                    <a:pt x="1541" y="2703"/>
                  </a:cubicBezTo>
                  <a:cubicBezTo>
                    <a:pt x="1526" y="2733"/>
                    <a:pt x="1496" y="2756"/>
                    <a:pt x="1466" y="2779"/>
                  </a:cubicBezTo>
                  <a:cubicBezTo>
                    <a:pt x="1436" y="2801"/>
                    <a:pt x="1406" y="2816"/>
                    <a:pt x="1368" y="2824"/>
                  </a:cubicBezTo>
                  <a:cubicBezTo>
                    <a:pt x="1336" y="2835"/>
                    <a:pt x="1303" y="2841"/>
                    <a:pt x="1271" y="2841"/>
                  </a:cubicBezTo>
                  <a:cubicBezTo>
                    <a:pt x="1219" y="2841"/>
                    <a:pt x="1169" y="2826"/>
                    <a:pt x="1128" y="2794"/>
                  </a:cubicBezTo>
                  <a:cubicBezTo>
                    <a:pt x="1060" y="2733"/>
                    <a:pt x="1023" y="2658"/>
                    <a:pt x="1000" y="2576"/>
                  </a:cubicBezTo>
                  <a:lnTo>
                    <a:pt x="527" y="945"/>
                  </a:lnTo>
                  <a:cubicBezTo>
                    <a:pt x="497" y="855"/>
                    <a:pt x="489" y="757"/>
                    <a:pt x="512" y="660"/>
                  </a:cubicBezTo>
                  <a:cubicBezTo>
                    <a:pt x="527" y="585"/>
                    <a:pt x="587" y="524"/>
                    <a:pt x="707" y="494"/>
                  </a:cubicBezTo>
                  <a:cubicBezTo>
                    <a:pt x="733" y="484"/>
                    <a:pt x="760" y="479"/>
                    <a:pt x="788" y="479"/>
                  </a:cubicBezTo>
                  <a:cubicBezTo>
                    <a:pt x="841" y="479"/>
                    <a:pt x="896" y="497"/>
                    <a:pt x="940" y="532"/>
                  </a:cubicBezTo>
                  <a:cubicBezTo>
                    <a:pt x="1008" y="585"/>
                    <a:pt x="1060" y="660"/>
                    <a:pt x="1083" y="742"/>
                  </a:cubicBezTo>
                  <a:lnTo>
                    <a:pt x="1128" y="893"/>
                  </a:lnTo>
                  <a:lnTo>
                    <a:pt x="1586" y="765"/>
                  </a:lnTo>
                  <a:lnTo>
                    <a:pt x="1534" y="585"/>
                  </a:lnTo>
                  <a:cubicBezTo>
                    <a:pt x="1503" y="479"/>
                    <a:pt x="1451" y="382"/>
                    <a:pt x="1391" y="292"/>
                  </a:cubicBezTo>
                  <a:cubicBezTo>
                    <a:pt x="1323" y="209"/>
                    <a:pt x="1248" y="149"/>
                    <a:pt x="1165" y="96"/>
                  </a:cubicBezTo>
                  <a:cubicBezTo>
                    <a:pt x="1075" y="44"/>
                    <a:pt x="978" y="14"/>
                    <a:pt x="880" y="6"/>
                  </a:cubicBezTo>
                  <a:cubicBezTo>
                    <a:pt x="852" y="2"/>
                    <a:pt x="823" y="0"/>
                    <a:pt x="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6"/>
            <p:cNvSpPr/>
            <p:nvPr/>
          </p:nvSpPr>
          <p:spPr>
            <a:xfrm rot="3607546">
              <a:off x="93889" y="3845201"/>
              <a:ext cx="42113" cy="56849"/>
            </a:xfrm>
            <a:custGeom>
              <a:avLst/>
              <a:gdLst/>
              <a:ahLst/>
              <a:cxnLst/>
              <a:rect l="l" t="t" r="r" b="b"/>
              <a:pathLst>
                <a:path w="2555" h="3449" extrusionOk="0">
                  <a:moveTo>
                    <a:pt x="1022" y="458"/>
                  </a:moveTo>
                  <a:cubicBezTo>
                    <a:pt x="1082" y="465"/>
                    <a:pt x="1127" y="488"/>
                    <a:pt x="1172" y="526"/>
                  </a:cubicBezTo>
                  <a:cubicBezTo>
                    <a:pt x="1217" y="563"/>
                    <a:pt x="1247" y="608"/>
                    <a:pt x="1270" y="661"/>
                  </a:cubicBezTo>
                  <a:cubicBezTo>
                    <a:pt x="1300" y="728"/>
                    <a:pt x="1330" y="804"/>
                    <a:pt x="1353" y="871"/>
                  </a:cubicBezTo>
                  <a:cubicBezTo>
                    <a:pt x="1368" y="946"/>
                    <a:pt x="1383" y="1014"/>
                    <a:pt x="1398" y="1089"/>
                  </a:cubicBezTo>
                  <a:cubicBezTo>
                    <a:pt x="1405" y="1149"/>
                    <a:pt x="1405" y="1202"/>
                    <a:pt x="1390" y="1262"/>
                  </a:cubicBezTo>
                  <a:cubicBezTo>
                    <a:pt x="1375" y="1307"/>
                    <a:pt x="1345" y="1352"/>
                    <a:pt x="1308" y="1390"/>
                  </a:cubicBezTo>
                  <a:cubicBezTo>
                    <a:pt x="1255" y="1427"/>
                    <a:pt x="1195" y="1457"/>
                    <a:pt x="1127" y="1472"/>
                  </a:cubicBezTo>
                  <a:lnTo>
                    <a:pt x="864" y="1555"/>
                  </a:lnTo>
                  <a:lnTo>
                    <a:pt x="579" y="556"/>
                  </a:lnTo>
                  <a:lnTo>
                    <a:pt x="812" y="488"/>
                  </a:lnTo>
                  <a:cubicBezTo>
                    <a:pt x="879" y="465"/>
                    <a:pt x="954" y="458"/>
                    <a:pt x="1022" y="458"/>
                  </a:cubicBezTo>
                  <a:close/>
                  <a:moveTo>
                    <a:pt x="1026" y="1"/>
                  </a:moveTo>
                  <a:cubicBezTo>
                    <a:pt x="934" y="1"/>
                    <a:pt x="835" y="15"/>
                    <a:pt x="729" y="45"/>
                  </a:cubicBezTo>
                  <a:lnTo>
                    <a:pt x="0" y="255"/>
                  </a:lnTo>
                  <a:lnTo>
                    <a:pt x="917" y="3448"/>
                  </a:lnTo>
                  <a:lnTo>
                    <a:pt x="1375" y="3313"/>
                  </a:lnTo>
                  <a:lnTo>
                    <a:pt x="977" y="1953"/>
                  </a:lnTo>
                  <a:lnTo>
                    <a:pt x="1255" y="1870"/>
                  </a:lnTo>
                  <a:lnTo>
                    <a:pt x="2074" y="3118"/>
                  </a:lnTo>
                  <a:lnTo>
                    <a:pt x="2555" y="2975"/>
                  </a:lnTo>
                  <a:lnTo>
                    <a:pt x="1646" y="1660"/>
                  </a:lnTo>
                  <a:cubicBezTo>
                    <a:pt x="1758" y="1555"/>
                    <a:pt x="1834" y="1412"/>
                    <a:pt x="1856" y="1254"/>
                  </a:cubicBezTo>
                  <a:cubicBezTo>
                    <a:pt x="1879" y="1082"/>
                    <a:pt x="1856" y="909"/>
                    <a:pt x="1811" y="751"/>
                  </a:cubicBezTo>
                  <a:cubicBezTo>
                    <a:pt x="1666" y="249"/>
                    <a:pt x="1404" y="1"/>
                    <a:pt x="1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6"/>
            <p:cNvSpPr/>
            <p:nvPr/>
          </p:nvSpPr>
          <p:spPr>
            <a:xfrm rot="3607546">
              <a:off x="121400" y="3867026"/>
              <a:ext cx="34828" cy="54475"/>
            </a:xfrm>
            <a:custGeom>
              <a:avLst/>
              <a:gdLst/>
              <a:ahLst/>
              <a:cxnLst/>
              <a:rect l="l" t="t" r="r" b="b"/>
              <a:pathLst>
                <a:path w="2113" h="3305" extrusionOk="0">
                  <a:moveTo>
                    <a:pt x="824" y="477"/>
                  </a:moveTo>
                  <a:cubicBezTo>
                    <a:pt x="869" y="477"/>
                    <a:pt x="916" y="486"/>
                    <a:pt x="963" y="507"/>
                  </a:cubicBezTo>
                  <a:cubicBezTo>
                    <a:pt x="1045" y="552"/>
                    <a:pt x="1105" y="627"/>
                    <a:pt x="1120" y="725"/>
                  </a:cubicBezTo>
                  <a:lnTo>
                    <a:pt x="1601" y="2408"/>
                  </a:lnTo>
                  <a:cubicBezTo>
                    <a:pt x="1631" y="2498"/>
                    <a:pt x="1624" y="2596"/>
                    <a:pt x="1579" y="2678"/>
                  </a:cubicBezTo>
                  <a:cubicBezTo>
                    <a:pt x="1534" y="2746"/>
                    <a:pt x="1466" y="2799"/>
                    <a:pt x="1383" y="2821"/>
                  </a:cubicBezTo>
                  <a:cubicBezTo>
                    <a:pt x="1354" y="2830"/>
                    <a:pt x="1322" y="2834"/>
                    <a:pt x="1289" y="2834"/>
                  </a:cubicBezTo>
                  <a:cubicBezTo>
                    <a:pt x="1239" y="2834"/>
                    <a:pt x="1188" y="2824"/>
                    <a:pt x="1143" y="2806"/>
                  </a:cubicBezTo>
                  <a:cubicBezTo>
                    <a:pt x="1060" y="2761"/>
                    <a:pt x="1000" y="2678"/>
                    <a:pt x="985" y="2588"/>
                  </a:cubicBezTo>
                  <a:lnTo>
                    <a:pt x="504" y="905"/>
                  </a:lnTo>
                  <a:cubicBezTo>
                    <a:pt x="467" y="815"/>
                    <a:pt x="474" y="717"/>
                    <a:pt x="527" y="635"/>
                  </a:cubicBezTo>
                  <a:cubicBezTo>
                    <a:pt x="572" y="560"/>
                    <a:pt x="640" y="515"/>
                    <a:pt x="722" y="492"/>
                  </a:cubicBezTo>
                  <a:cubicBezTo>
                    <a:pt x="755" y="482"/>
                    <a:pt x="789" y="477"/>
                    <a:pt x="824" y="477"/>
                  </a:cubicBezTo>
                  <a:close/>
                  <a:moveTo>
                    <a:pt x="803" y="1"/>
                  </a:moveTo>
                  <a:cubicBezTo>
                    <a:pt x="729" y="1"/>
                    <a:pt x="656" y="11"/>
                    <a:pt x="587" y="34"/>
                  </a:cubicBezTo>
                  <a:cubicBezTo>
                    <a:pt x="489" y="64"/>
                    <a:pt x="407" y="101"/>
                    <a:pt x="324" y="161"/>
                  </a:cubicBezTo>
                  <a:cubicBezTo>
                    <a:pt x="241" y="222"/>
                    <a:pt x="174" y="297"/>
                    <a:pt x="121" y="379"/>
                  </a:cubicBezTo>
                  <a:cubicBezTo>
                    <a:pt x="61" y="469"/>
                    <a:pt x="31" y="567"/>
                    <a:pt x="16" y="672"/>
                  </a:cubicBezTo>
                  <a:cubicBezTo>
                    <a:pt x="1" y="793"/>
                    <a:pt x="8" y="920"/>
                    <a:pt x="46" y="1033"/>
                  </a:cubicBezTo>
                  <a:lnTo>
                    <a:pt x="534" y="2716"/>
                  </a:lnTo>
                  <a:cubicBezTo>
                    <a:pt x="564" y="2836"/>
                    <a:pt x="617" y="2949"/>
                    <a:pt x="700" y="3039"/>
                  </a:cubicBezTo>
                  <a:cubicBezTo>
                    <a:pt x="767" y="3122"/>
                    <a:pt x="850" y="3182"/>
                    <a:pt x="948" y="3227"/>
                  </a:cubicBezTo>
                  <a:cubicBezTo>
                    <a:pt x="1038" y="3272"/>
                    <a:pt x="1135" y="3295"/>
                    <a:pt x="1233" y="3302"/>
                  </a:cubicBezTo>
                  <a:cubicBezTo>
                    <a:pt x="1255" y="3304"/>
                    <a:pt x="1276" y="3305"/>
                    <a:pt x="1298" y="3305"/>
                  </a:cubicBezTo>
                  <a:cubicBezTo>
                    <a:pt x="1471" y="3305"/>
                    <a:pt x="1641" y="3251"/>
                    <a:pt x="1782" y="3144"/>
                  </a:cubicBezTo>
                  <a:cubicBezTo>
                    <a:pt x="1864" y="3084"/>
                    <a:pt x="1932" y="3017"/>
                    <a:pt x="1984" y="2926"/>
                  </a:cubicBezTo>
                  <a:cubicBezTo>
                    <a:pt x="2045" y="2836"/>
                    <a:pt x="2082" y="2739"/>
                    <a:pt x="2097" y="2633"/>
                  </a:cubicBezTo>
                  <a:cubicBezTo>
                    <a:pt x="2112" y="2513"/>
                    <a:pt x="2097" y="2393"/>
                    <a:pt x="2067" y="2273"/>
                  </a:cubicBezTo>
                  <a:lnTo>
                    <a:pt x="1579" y="590"/>
                  </a:lnTo>
                  <a:cubicBezTo>
                    <a:pt x="1549" y="469"/>
                    <a:pt x="1489" y="364"/>
                    <a:pt x="1413" y="267"/>
                  </a:cubicBezTo>
                  <a:cubicBezTo>
                    <a:pt x="1346" y="184"/>
                    <a:pt x="1256" y="124"/>
                    <a:pt x="1165" y="79"/>
                  </a:cubicBezTo>
                  <a:cubicBezTo>
                    <a:pt x="1075" y="34"/>
                    <a:pt x="978" y="11"/>
                    <a:pt x="872" y="4"/>
                  </a:cubicBezTo>
                  <a:cubicBezTo>
                    <a:pt x="849" y="2"/>
                    <a:pt x="826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6"/>
            <p:cNvSpPr/>
            <p:nvPr/>
          </p:nvSpPr>
          <p:spPr>
            <a:xfrm rot="3607546">
              <a:off x="144357" y="3889065"/>
              <a:ext cx="34317" cy="54591"/>
            </a:xfrm>
            <a:custGeom>
              <a:avLst/>
              <a:gdLst/>
              <a:ahLst/>
              <a:cxnLst/>
              <a:rect l="l" t="t" r="r" b="b"/>
              <a:pathLst>
                <a:path w="2082" h="3312" extrusionOk="0">
                  <a:moveTo>
                    <a:pt x="804" y="0"/>
                  </a:moveTo>
                  <a:cubicBezTo>
                    <a:pt x="730" y="0"/>
                    <a:pt x="656" y="10"/>
                    <a:pt x="586" y="30"/>
                  </a:cubicBezTo>
                  <a:cubicBezTo>
                    <a:pt x="466" y="68"/>
                    <a:pt x="353" y="120"/>
                    <a:pt x="256" y="203"/>
                  </a:cubicBezTo>
                  <a:cubicBezTo>
                    <a:pt x="181" y="271"/>
                    <a:pt x="113" y="361"/>
                    <a:pt x="68" y="459"/>
                  </a:cubicBezTo>
                  <a:cubicBezTo>
                    <a:pt x="30" y="556"/>
                    <a:pt x="8" y="669"/>
                    <a:pt x="8" y="774"/>
                  </a:cubicBezTo>
                  <a:cubicBezTo>
                    <a:pt x="0" y="894"/>
                    <a:pt x="23" y="1015"/>
                    <a:pt x="53" y="1135"/>
                  </a:cubicBezTo>
                  <a:cubicBezTo>
                    <a:pt x="98" y="1308"/>
                    <a:pt x="181" y="1465"/>
                    <a:pt x="301" y="1601"/>
                  </a:cubicBezTo>
                  <a:cubicBezTo>
                    <a:pt x="428" y="1728"/>
                    <a:pt x="601" y="1803"/>
                    <a:pt x="789" y="1811"/>
                  </a:cubicBezTo>
                  <a:lnTo>
                    <a:pt x="1157" y="1848"/>
                  </a:lnTo>
                  <a:cubicBezTo>
                    <a:pt x="1202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1"/>
                  </a:cubicBezTo>
                  <a:cubicBezTo>
                    <a:pt x="1450" y="1969"/>
                    <a:pt x="1473" y="2006"/>
                    <a:pt x="1488" y="2051"/>
                  </a:cubicBezTo>
                  <a:cubicBezTo>
                    <a:pt x="1518" y="2119"/>
                    <a:pt x="1540" y="2187"/>
                    <a:pt x="1555" y="2254"/>
                  </a:cubicBezTo>
                  <a:cubicBezTo>
                    <a:pt x="1578" y="2329"/>
                    <a:pt x="1593" y="2397"/>
                    <a:pt x="1608" y="2457"/>
                  </a:cubicBezTo>
                  <a:cubicBezTo>
                    <a:pt x="1616" y="2510"/>
                    <a:pt x="1616" y="2562"/>
                    <a:pt x="1608" y="2615"/>
                  </a:cubicBezTo>
                  <a:cubicBezTo>
                    <a:pt x="1593" y="2667"/>
                    <a:pt x="1571" y="2705"/>
                    <a:pt x="1533" y="2743"/>
                  </a:cubicBezTo>
                  <a:cubicBezTo>
                    <a:pt x="1488" y="2780"/>
                    <a:pt x="1428" y="2810"/>
                    <a:pt x="1360" y="2825"/>
                  </a:cubicBezTo>
                  <a:cubicBezTo>
                    <a:pt x="1324" y="2840"/>
                    <a:pt x="1285" y="2848"/>
                    <a:pt x="1246" y="2848"/>
                  </a:cubicBezTo>
                  <a:cubicBezTo>
                    <a:pt x="1189" y="2848"/>
                    <a:pt x="1131" y="2831"/>
                    <a:pt x="1082" y="2795"/>
                  </a:cubicBezTo>
                  <a:cubicBezTo>
                    <a:pt x="1015" y="2743"/>
                    <a:pt x="962" y="2675"/>
                    <a:pt x="939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96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706" y="3111"/>
                    <a:pt x="782" y="3171"/>
                    <a:pt x="872" y="3223"/>
                  </a:cubicBezTo>
                  <a:cubicBezTo>
                    <a:pt x="962" y="3269"/>
                    <a:pt x="1060" y="3299"/>
                    <a:pt x="1165" y="3306"/>
                  </a:cubicBezTo>
                  <a:cubicBezTo>
                    <a:pt x="1195" y="3310"/>
                    <a:pt x="1225" y="3312"/>
                    <a:pt x="1254" y="3312"/>
                  </a:cubicBezTo>
                  <a:cubicBezTo>
                    <a:pt x="1334" y="3312"/>
                    <a:pt x="1411" y="3298"/>
                    <a:pt x="1488" y="3276"/>
                  </a:cubicBezTo>
                  <a:cubicBezTo>
                    <a:pt x="1616" y="3246"/>
                    <a:pt x="1736" y="3186"/>
                    <a:pt x="1841" y="3096"/>
                  </a:cubicBezTo>
                  <a:cubicBezTo>
                    <a:pt x="1924" y="3028"/>
                    <a:pt x="1991" y="2938"/>
                    <a:pt x="2029" y="2833"/>
                  </a:cubicBezTo>
                  <a:cubicBezTo>
                    <a:pt x="2066" y="2728"/>
                    <a:pt x="2081" y="2615"/>
                    <a:pt x="2074" y="2502"/>
                  </a:cubicBezTo>
                  <a:cubicBezTo>
                    <a:pt x="2066" y="2367"/>
                    <a:pt x="2044" y="2239"/>
                    <a:pt x="2006" y="2111"/>
                  </a:cubicBezTo>
                  <a:cubicBezTo>
                    <a:pt x="1976" y="2014"/>
                    <a:pt x="1946" y="1909"/>
                    <a:pt x="1901" y="1811"/>
                  </a:cubicBezTo>
                  <a:cubicBezTo>
                    <a:pt x="1864" y="1728"/>
                    <a:pt x="1818" y="1653"/>
                    <a:pt x="1758" y="1586"/>
                  </a:cubicBezTo>
                  <a:cubicBezTo>
                    <a:pt x="1706" y="1525"/>
                    <a:pt x="1638" y="1480"/>
                    <a:pt x="1563" y="1443"/>
                  </a:cubicBezTo>
                  <a:cubicBezTo>
                    <a:pt x="1473" y="1405"/>
                    <a:pt x="1375" y="1383"/>
                    <a:pt x="1285" y="1375"/>
                  </a:cubicBezTo>
                  <a:lnTo>
                    <a:pt x="894" y="1338"/>
                  </a:lnTo>
                  <a:cubicBezTo>
                    <a:pt x="834" y="1338"/>
                    <a:pt x="782" y="1323"/>
                    <a:pt x="729" y="1308"/>
                  </a:cubicBezTo>
                  <a:cubicBezTo>
                    <a:pt x="691" y="1300"/>
                    <a:pt x="661" y="1277"/>
                    <a:pt x="631" y="1247"/>
                  </a:cubicBezTo>
                  <a:cubicBezTo>
                    <a:pt x="601" y="1217"/>
                    <a:pt x="579" y="1187"/>
                    <a:pt x="564" y="1142"/>
                  </a:cubicBezTo>
                  <a:cubicBezTo>
                    <a:pt x="541" y="1097"/>
                    <a:pt x="526" y="1045"/>
                    <a:pt x="511" y="992"/>
                  </a:cubicBezTo>
                  <a:cubicBezTo>
                    <a:pt x="496" y="939"/>
                    <a:pt x="481" y="887"/>
                    <a:pt x="481" y="834"/>
                  </a:cubicBezTo>
                  <a:cubicBezTo>
                    <a:pt x="474" y="782"/>
                    <a:pt x="474" y="737"/>
                    <a:pt x="489" y="691"/>
                  </a:cubicBezTo>
                  <a:cubicBezTo>
                    <a:pt x="504" y="646"/>
                    <a:pt x="526" y="601"/>
                    <a:pt x="556" y="571"/>
                  </a:cubicBezTo>
                  <a:cubicBezTo>
                    <a:pt x="594" y="526"/>
                    <a:pt x="646" y="504"/>
                    <a:pt x="699" y="489"/>
                  </a:cubicBezTo>
                  <a:cubicBezTo>
                    <a:pt x="734" y="475"/>
                    <a:pt x="770" y="468"/>
                    <a:pt x="805" y="468"/>
                  </a:cubicBezTo>
                  <a:cubicBezTo>
                    <a:pt x="869" y="468"/>
                    <a:pt x="931" y="490"/>
                    <a:pt x="984" y="534"/>
                  </a:cubicBezTo>
                  <a:cubicBezTo>
                    <a:pt x="1052" y="594"/>
                    <a:pt x="1105" y="684"/>
                    <a:pt x="1135" y="782"/>
                  </a:cubicBezTo>
                  <a:lnTo>
                    <a:pt x="1165" y="879"/>
                  </a:lnTo>
                  <a:lnTo>
                    <a:pt x="1623" y="752"/>
                  </a:lnTo>
                  <a:lnTo>
                    <a:pt x="1555" y="534"/>
                  </a:lnTo>
                  <a:cubicBezTo>
                    <a:pt x="1525" y="443"/>
                    <a:pt x="1480" y="361"/>
                    <a:pt x="1420" y="286"/>
                  </a:cubicBezTo>
                  <a:cubicBezTo>
                    <a:pt x="1360" y="211"/>
                    <a:pt x="1285" y="143"/>
                    <a:pt x="1202" y="98"/>
                  </a:cubicBezTo>
                  <a:cubicBezTo>
                    <a:pt x="1112" y="45"/>
                    <a:pt x="1015" y="15"/>
                    <a:pt x="917" y="8"/>
                  </a:cubicBezTo>
                  <a:cubicBezTo>
                    <a:pt x="879" y="3"/>
                    <a:pt x="842" y="0"/>
                    <a:pt x="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6"/>
            <p:cNvSpPr/>
            <p:nvPr/>
          </p:nvSpPr>
          <p:spPr>
            <a:xfrm rot="3607546">
              <a:off x="166606" y="3910491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808" y="1"/>
                  </a:moveTo>
                  <a:cubicBezTo>
                    <a:pt x="732" y="1"/>
                    <a:pt x="655" y="12"/>
                    <a:pt x="579" y="37"/>
                  </a:cubicBezTo>
                  <a:cubicBezTo>
                    <a:pt x="459" y="67"/>
                    <a:pt x="346" y="127"/>
                    <a:pt x="256" y="202"/>
                  </a:cubicBezTo>
                  <a:cubicBezTo>
                    <a:pt x="173" y="277"/>
                    <a:pt x="106" y="360"/>
                    <a:pt x="68" y="458"/>
                  </a:cubicBezTo>
                  <a:cubicBezTo>
                    <a:pt x="23" y="563"/>
                    <a:pt x="0" y="668"/>
                    <a:pt x="0" y="781"/>
                  </a:cubicBezTo>
                  <a:cubicBezTo>
                    <a:pt x="0" y="901"/>
                    <a:pt x="15" y="1021"/>
                    <a:pt x="53" y="1134"/>
                  </a:cubicBezTo>
                  <a:cubicBezTo>
                    <a:pt x="91" y="1307"/>
                    <a:pt x="181" y="1464"/>
                    <a:pt x="293" y="1600"/>
                  </a:cubicBezTo>
                  <a:cubicBezTo>
                    <a:pt x="429" y="1727"/>
                    <a:pt x="602" y="1802"/>
                    <a:pt x="782" y="1810"/>
                  </a:cubicBezTo>
                  <a:lnTo>
                    <a:pt x="1150" y="1848"/>
                  </a:lnTo>
                  <a:cubicBezTo>
                    <a:pt x="1203" y="1855"/>
                    <a:pt x="1255" y="1863"/>
                    <a:pt x="1308" y="1878"/>
                  </a:cubicBezTo>
                  <a:cubicBezTo>
                    <a:pt x="1345" y="1885"/>
                    <a:pt x="1375" y="1908"/>
                    <a:pt x="1413" y="1930"/>
                  </a:cubicBezTo>
                  <a:cubicBezTo>
                    <a:pt x="1443" y="1968"/>
                    <a:pt x="1466" y="2013"/>
                    <a:pt x="1488" y="2050"/>
                  </a:cubicBezTo>
                  <a:cubicBezTo>
                    <a:pt x="1511" y="2118"/>
                    <a:pt x="1533" y="2186"/>
                    <a:pt x="1556" y="2253"/>
                  </a:cubicBezTo>
                  <a:cubicBezTo>
                    <a:pt x="1571" y="2328"/>
                    <a:pt x="1593" y="2396"/>
                    <a:pt x="1601" y="2456"/>
                  </a:cubicBezTo>
                  <a:cubicBezTo>
                    <a:pt x="1616" y="2509"/>
                    <a:pt x="1616" y="2569"/>
                    <a:pt x="1601" y="2621"/>
                  </a:cubicBezTo>
                  <a:cubicBezTo>
                    <a:pt x="1593" y="2667"/>
                    <a:pt x="1563" y="2712"/>
                    <a:pt x="1533" y="2742"/>
                  </a:cubicBezTo>
                  <a:cubicBezTo>
                    <a:pt x="1481" y="2787"/>
                    <a:pt x="1420" y="2809"/>
                    <a:pt x="1360" y="2824"/>
                  </a:cubicBezTo>
                  <a:cubicBezTo>
                    <a:pt x="1320" y="2840"/>
                    <a:pt x="1278" y="2848"/>
                    <a:pt x="1237" y="2848"/>
                  </a:cubicBezTo>
                  <a:cubicBezTo>
                    <a:pt x="1179" y="2848"/>
                    <a:pt x="1123" y="2832"/>
                    <a:pt x="1075" y="2802"/>
                  </a:cubicBezTo>
                  <a:cubicBezTo>
                    <a:pt x="1007" y="2749"/>
                    <a:pt x="955" y="2674"/>
                    <a:pt x="932" y="2591"/>
                  </a:cubicBezTo>
                  <a:lnTo>
                    <a:pt x="895" y="2449"/>
                  </a:lnTo>
                  <a:lnTo>
                    <a:pt x="436" y="2584"/>
                  </a:lnTo>
                  <a:lnTo>
                    <a:pt x="489" y="2749"/>
                  </a:lnTo>
                  <a:cubicBezTo>
                    <a:pt x="541" y="2952"/>
                    <a:pt x="684" y="3125"/>
                    <a:pt x="864" y="3230"/>
                  </a:cubicBezTo>
                  <a:cubicBezTo>
                    <a:pt x="955" y="3275"/>
                    <a:pt x="1060" y="3305"/>
                    <a:pt x="1157" y="3313"/>
                  </a:cubicBezTo>
                  <a:cubicBezTo>
                    <a:pt x="1193" y="3317"/>
                    <a:pt x="1228" y="3320"/>
                    <a:pt x="1263" y="3320"/>
                  </a:cubicBezTo>
                  <a:cubicBezTo>
                    <a:pt x="1338" y="3320"/>
                    <a:pt x="1411" y="3308"/>
                    <a:pt x="1488" y="3283"/>
                  </a:cubicBezTo>
                  <a:cubicBezTo>
                    <a:pt x="1616" y="3253"/>
                    <a:pt x="1736" y="3192"/>
                    <a:pt x="1834" y="3102"/>
                  </a:cubicBezTo>
                  <a:cubicBezTo>
                    <a:pt x="1916" y="3035"/>
                    <a:pt x="1984" y="2945"/>
                    <a:pt x="2022" y="2839"/>
                  </a:cubicBezTo>
                  <a:cubicBezTo>
                    <a:pt x="2059" y="2734"/>
                    <a:pt x="2082" y="2621"/>
                    <a:pt x="2074" y="2509"/>
                  </a:cubicBezTo>
                  <a:cubicBezTo>
                    <a:pt x="2059" y="2373"/>
                    <a:pt x="2037" y="2246"/>
                    <a:pt x="2007" y="2118"/>
                  </a:cubicBezTo>
                  <a:cubicBezTo>
                    <a:pt x="1976" y="2020"/>
                    <a:pt x="1939" y="1915"/>
                    <a:pt x="1894" y="1818"/>
                  </a:cubicBezTo>
                  <a:cubicBezTo>
                    <a:pt x="1864" y="1735"/>
                    <a:pt x="1811" y="1660"/>
                    <a:pt x="1759" y="1592"/>
                  </a:cubicBezTo>
                  <a:cubicBezTo>
                    <a:pt x="1698" y="1532"/>
                    <a:pt x="1631" y="1487"/>
                    <a:pt x="1556" y="1449"/>
                  </a:cubicBezTo>
                  <a:cubicBezTo>
                    <a:pt x="1466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74" y="1329"/>
                    <a:pt x="722" y="1314"/>
                  </a:cubicBezTo>
                  <a:cubicBezTo>
                    <a:pt x="684" y="1307"/>
                    <a:pt x="647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19" y="1059"/>
                    <a:pt x="504" y="999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66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86" y="540"/>
                    <a:pt x="639" y="510"/>
                    <a:pt x="692" y="495"/>
                  </a:cubicBezTo>
                  <a:cubicBezTo>
                    <a:pt x="727" y="482"/>
                    <a:pt x="762" y="475"/>
                    <a:pt x="798" y="475"/>
                  </a:cubicBezTo>
                  <a:cubicBezTo>
                    <a:pt x="862" y="475"/>
                    <a:pt x="924" y="497"/>
                    <a:pt x="977" y="540"/>
                  </a:cubicBezTo>
                  <a:cubicBezTo>
                    <a:pt x="1052" y="608"/>
                    <a:pt x="1105" y="690"/>
                    <a:pt x="1127" y="788"/>
                  </a:cubicBezTo>
                  <a:lnTo>
                    <a:pt x="1157" y="893"/>
                  </a:lnTo>
                  <a:lnTo>
                    <a:pt x="1616" y="758"/>
                  </a:lnTo>
                  <a:lnTo>
                    <a:pt x="1548" y="540"/>
                  </a:lnTo>
                  <a:cubicBezTo>
                    <a:pt x="1526" y="450"/>
                    <a:pt x="1481" y="367"/>
                    <a:pt x="1420" y="292"/>
                  </a:cubicBezTo>
                  <a:cubicBezTo>
                    <a:pt x="1360" y="217"/>
                    <a:pt x="1285" y="150"/>
                    <a:pt x="1195" y="104"/>
                  </a:cubicBezTo>
                  <a:cubicBezTo>
                    <a:pt x="1075" y="37"/>
                    <a:pt x="943" y="1"/>
                    <a:pt x="8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6"/>
            <p:cNvSpPr/>
            <p:nvPr/>
          </p:nvSpPr>
          <p:spPr>
            <a:xfrm rot="3607546">
              <a:off x="228810" y="3970556"/>
              <a:ext cx="34202" cy="54706"/>
            </a:xfrm>
            <a:custGeom>
              <a:avLst/>
              <a:gdLst/>
              <a:ahLst/>
              <a:cxnLst/>
              <a:rect l="l" t="t" r="r" b="b"/>
              <a:pathLst>
                <a:path w="2075" h="3319" extrusionOk="0">
                  <a:moveTo>
                    <a:pt x="806" y="0"/>
                  </a:moveTo>
                  <a:cubicBezTo>
                    <a:pt x="726" y="0"/>
                    <a:pt x="647" y="10"/>
                    <a:pt x="572" y="33"/>
                  </a:cubicBezTo>
                  <a:cubicBezTo>
                    <a:pt x="467" y="63"/>
                    <a:pt x="369" y="108"/>
                    <a:pt x="286" y="176"/>
                  </a:cubicBezTo>
                  <a:cubicBezTo>
                    <a:pt x="211" y="236"/>
                    <a:pt x="144" y="311"/>
                    <a:pt x="99" y="401"/>
                  </a:cubicBezTo>
                  <a:cubicBezTo>
                    <a:pt x="54" y="484"/>
                    <a:pt x="23" y="582"/>
                    <a:pt x="16" y="679"/>
                  </a:cubicBezTo>
                  <a:cubicBezTo>
                    <a:pt x="1" y="785"/>
                    <a:pt x="16" y="890"/>
                    <a:pt x="46" y="987"/>
                  </a:cubicBezTo>
                  <a:lnTo>
                    <a:pt x="549" y="2746"/>
                  </a:lnTo>
                  <a:cubicBezTo>
                    <a:pt x="579" y="2866"/>
                    <a:pt x="640" y="2986"/>
                    <a:pt x="722" y="3084"/>
                  </a:cubicBezTo>
                  <a:cubicBezTo>
                    <a:pt x="790" y="3166"/>
                    <a:pt x="872" y="3226"/>
                    <a:pt x="970" y="3264"/>
                  </a:cubicBezTo>
                  <a:cubicBezTo>
                    <a:pt x="1042" y="3297"/>
                    <a:pt x="1126" y="3318"/>
                    <a:pt x="1210" y="3318"/>
                  </a:cubicBezTo>
                  <a:cubicBezTo>
                    <a:pt x="1223" y="3318"/>
                    <a:pt x="1236" y="3318"/>
                    <a:pt x="1248" y="3317"/>
                  </a:cubicBezTo>
                  <a:cubicBezTo>
                    <a:pt x="1338" y="3317"/>
                    <a:pt x="1428" y="3302"/>
                    <a:pt x="1519" y="3279"/>
                  </a:cubicBezTo>
                  <a:cubicBezTo>
                    <a:pt x="1616" y="3249"/>
                    <a:pt x="1706" y="3204"/>
                    <a:pt x="1789" y="3136"/>
                  </a:cubicBezTo>
                  <a:cubicBezTo>
                    <a:pt x="1864" y="3069"/>
                    <a:pt x="1924" y="2994"/>
                    <a:pt x="1977" y="2911"/>
                  </a:cubicBezTo>
                  <a:cubicBezTo>
                    <a:pt x="2022" y="2821"/>
                    <a:pt x="2052" y="2723"/>
                    <a:pt x="2060" y="2625"/>
                  </a:cubicBezTo>
                  <a:cubicBezTo>
                    <a:pt x="2075" y="2528"/>
                    <a:pt x="2067" y="2422"/>
                    <a:pt x="2037" y="2325"/>
                  </a:cubicBezTo>
                  <a:lnTo>
                    <a:pt x="1977" y="2137"/>
                  </a:lnTo>
                  <a:lnTo>
                    <a:pt x="1519" y="2265"/>
                  </a:lnTo>
                  <a:lnTo>
                    <a:pt x="1564" y="2422"/>
                  </a:lnTo>
                  <a:cubicBezTo>
                    <a:pt x="1579" y="2475"/>
                    <a:pt x="1586" y="2528"/>
                    <a:pt x="1579" y="2588"/>
                  </a:cubicBezTo>
                  <a:cubicBezTo>
                    <a:pt x="1579" y="2625"/>
                    <a:pt x="1564" y="2670"/>
                    <a:pt x="1541" y="2708"/>
                  </a:cubicBezTo>
                  <a:cubicBezTo>
                    <a:pt x="1519" y="2738"/>
                    <a:pt x="1489" y="2761"/>
                    <a:pt x="1459" y="2783"/>
                  </a:cubicBezTo>
                  <a:cubicBezTo>
                    <a:pt x="1428" y="2806"/>
                    <a:pt x="1398" y="2821"/>
                    <a:pt x="1368" y="2828"/>
                  </a:cubicBezTo>
                  <a:cubicBezTo>
                    <a:pt x="1337" y="2840"/>
                    <a:pt x="1302" y="2846"/>
                    <a:pt x="1269" y="2846"/>
                  </a:cubicBezTo>
                  <a:cubicBezTo>
                    <a:pt x="1215" y="2846"/>
                    <a:pt x="1162" y="2830"/>
                    <a:pt x="1120" y="2798"/>
                  </a:cubicBezTo>
                  <a:cubicBezTo>
                    <a:pt x="1060" y="2738"/>
                    <a:pt x="1015" y="2663"/>
                    <a:pt x="993" y="2580"/>
                  </a:cubicBezTo>
                  <a:lnTo>
                    <a:pt x="527" y="950"/>
                  </a:lnTo>
                  <a:cubicBezTo>
                    <a:pt x="497" y="860"/>
                    <a:pt x="489" y="762"/>
                    <a:pt x="504" y="664"/>
                  </a:cubicBezTo>
                  <a:cubicBezTo>
                    <a:pt x="519" y="589"/>
                    <a:pt x="587" y="529"/>
                    <a:pt x="700" y="499"/>
                  </a:cubicBezTo>
                  <a:cubicBezTo>
                    <a:pt x="728" y="489"/>
                    <a:pt x="756" y="484"/>
                    <a:pt x="784" y="484"/>
                  </a:cubicBezTo>
                  <a:cubicBezTo>
                    <a:pt x="837" y="484"/>
                    <a:pt x="888" y="502"/>
                    <a:pt x="933" y="537"/>
                  </a:cubicBezTo>
                  <a:cubicBezTo>
                    <a:pt x="1008" y="589"/>
                    <a:pt x="1053" y="664"/>
                    <a:pt x="1075" y="747"/>
                  </a:cubicBezTo>
                  <a:lnTo>
                    <a:pt x="1120" y="897"/>
                  </a:lnTo>
                  <a:lnTo>
                    <a:pt x="1579" y="770"/>
                  </a:lnTo>
                  <a:lnTo>
                    <a:pt x="1526" y="589"/>
                  </a:lnTo>
                  <a:cubicBezTo>
                    <a:pt x="1496" y="484"/>
                    <a:pt x="1451" y="386"/>
                    <a:pt x="1383" y="296"/>
                  </a:cubicBezTo>
                  <a:cubicBezTo>
                    <a:pt x="1323" y="214"/>
                    <a:pt x="1248" y="146"/>
                    <a:pt x="1158" y="101"/>
                  </a:cubicBezTo>
                  <a:cubicBezTo>
                    <a:pt x="1075" y="48"/>
                    <a:pt x="978" y="18"/>
                    <a:pt x="880" y="3"/>
                  </a:cubicBezTo>
                  <a:cubicBezTo>
                    <a:pt x="855" y="1"/>
                    <a:pt x="830" y="0"/>
                    <a:pt x="8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6"/>
            <p:cNvSpPr/>
            <p:nvPr/>
          </p:nvSpPr>
          <p:spPr>
            <a:xfrm rot="3607546">
              <a:off x="246889" y="3993167"/>
              <a:ext cx="42245" cy="56783"/>
            </a:xfrm>
            <a:custGeom>
              <a:avLst/>
              <a:gdLst/>
              <a:ahLst/>
              <a:cxnLst/>
              <a:rect l="l" t="t" r="r" b="b"/>
              <a:pathLst>
                <a:path w="2563" h="3445" extrusionOk="0">
                  <a:moveTo>
                    <a:pt x="1030" y="462"/>
                  </a:moveTo>
                  <a:cubicBezTo>
                    <a:pt x="1083" y="469"/>
                    <a:pt x="1135" y="492"/>
                    <a:pt x="1181" y="522"/>
                  </a:cubicBezTo>
                  <a:cubicBezTo>
                    <a:pt x="1226" y="567"/>
                    <a:pt x="1256" y="612"/>
                    <a:pt x="1278" y="664"/>
                  </a:cubicBezTo>
                  <a:cubicBezTo>
                    <a:pt x="1308" y="732"/>
                    <a:pt x="1331" y="800"/>
                    <a:pt x="1353" y="875"/>
                  </a:cubicBezTo>
                  <a:cubicBezTo>
                    <a:pt x="1376" y="942"/>
                    <a:pt x="1391" y="1018"/>
                    <a:pt x="1406" y="1093"/>
                  </a:cubicBezTo>
                  <a:cubicBezTo>
                    <a:pt x="1413" y="1145"/>
                    <a:pt x="1406" y="1205"/>
                    <a:pt x="1398" y="1258"/>
                  </a:cubicBezTo>
                  <a:cubicBezTo>
                    <a:pt x="1383" y="1311"/>
                    <a:pt x="1353" y="1356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9"/>
                  </a:lnTo>
                  <a:lnTo>
                    <a:pt x="820" y="492"/>
                  </a:lnTo>
                  <a:cubicBezTo>
                    <a:pt x="887" y="469"/>
                    <a:pt x="963" y="462"/>
                    <a:pt x="1030" y="462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44"/>
                  </a:lnTo>
                  <a:lnTo>
                    <a:pt x="1383" y="3317"/>
                  </a:lnTo>
                  <a:lnTo>
                    <a:pt x="993" y="1957"/>
                  </a:lnTo>
                  <a:lnTo>
                    <a:pt x="1263" y="1874"/>
                  </a:lnTo>
                  <a:lnTo>
                    <a:pt x="2075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0"/>
                  </a:cubicBezTo>
                  <a:cubicBezTo>
                    <a:pt x="1879" y="1085"/>
                    <a:pt x="1864" y="912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6"/>
            <p:cNvSpPr/>
            <p:nvPr/>
          </p:nvSpPr>
          <p:spPr>
            <a:xfrm rot="3607546">
              <a:off x="274209" y="4008903"/>
              <a:ext cx="22680" cy="54871"/>
            </a:xfrm>
            <a:custGeom>
              <a:avLst/>
              <a:gdLst/>
              <a:ahLst/>
              <a:cxnLst/>
              <a:rect l="l" t="t" r="r" b="b"/>
              <a:pathLst>
                <a:path w="1376" h="3329" extrusionOk="0">
                  <a:moveTo>
                    <a:pt x="459" y="1"/>
                  </a:moveTo>
                  <a:lnTo>
                    <a:pt x="1" y="136"/>
                  </a:lnTo>
                  <a:lnTo>
                    <a:pt x="925" y="3329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6"/>
            <p:cNvSpPr/>
            <p:nvPr/>
          </p:nvSpPr>
          <p:spPr>
            <a:xfrm rot="3607546">
              <a:off x="281785" y="4025180"/>
              <a:ext cx="49069" cy="62305"/>
            </a:xfrm>
            <a:custGeom>
              <a:avLst/>
              <a:gdLst/>
              <a:ahLst/>
              <a:cxnLst/>
              <a:rect l="l" t="t" r="r" b="b"/>
              <a:pathLst>
                <a:path w="2977" h="3780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87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6"/>
            <p:cNvSpPr/>
            <p:nvPr/>
          </p:nvSpPr>
          <p:spPr>
            <a:xfrm rot="3607546">
              <a:off x="313668" y="4052127"/>
              <a:ext cx="37548" cy="59091"/>
            </a:xfrm>
            <a:custGeom>
              <a:avLst/>
              <a:gdLst/>
              <a:ahLst/>
              <a:cxnLst/>
              <a:rect l="l" t="t" r="r" b="b"/>
              <a:pathLst>
                <a:path w="2278" h="3585" extrusionOk="0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77" y="3194"/>
                  </a:lnTo>
                  <a:lnTo>
                    <a:pt x="2150" y="2736"/>
                  </a:lnTo>
                  <a:lnTo>
                    <a:pt x="1240" y="2999"/>
                  </a:lnTo>
                  <a:lnTo>
                    <a:pt x="970" y="2060"/>
                  </a:lnTo>
                  <a:lnTo>
                    <a:pt x="1759" y="1827"/>
                  </a:lnTo>
                  <a:lnTo>
                    <a:pt x="1639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6"/>
            <p:cNvSpPr/>
            <p:nvPr/>
          </p:nvSpPr>
          <p:spPr>
            <a:xfrm rot="3607546">
              <a:off x="345755" y="4083821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02" y="0"/>
                  </a:moveTo>
                  <a:cubicBezTo>
                    <a:pt x="729" y="0"/>
                    <a:pt x="654" y="10"/>
                    <a:pt x="579" y="30"/>
                  </a:cubicBezTo>
                  <a:cubicBezTo>
                    <a:pt x="459" y="60"/>
                    <a:pt x="353" y="121"/>
                    <a:pt x="256" y="203"/>
                  </a:cubicBezTo>
                  <a:cubicBezTo>
                    <a:pt x="173" y="271"/>
                    <a:pt x="113" y="361"/>
                    <a:pt x="68" y="459"/>
                  </a:cubicBezTo>
                  <a:cubicBezTo>
                    <a:pt x="23" y="556"/>
                    <a:pt x="8" y="669"/>
                    <a:pt x="8" y="774"/>
                  </a:cubicBezTo>
                  <a:cubicBezTo>
                    <a:pt x="0" y="894"/>
                    <a:pt x="15" y="1015"/>
                    <a:pt x="53" y="1127"/>
                  </a:cubicBezTo>
                  <a:cubicBezTo>
                    <a:pt x="98" y="1300"/>
                    <a:pt x="181" y="1465"/>
                    <a:pt x="301" y="1601"/>
                  </a:cubicBezTo>
                  <a:cubicBezTo>
                    <a:pt x="429" y="1728"/>
                    <a:pt x="601" y="1796"/>
                    <a:pt x="789" y="1804"/>
                  </a:cubicBezTo>
                  <a:lnTo>
                    <a:pt x="1150" y="1849"/>
                  </a:lnTo>
                  <a:cubicBezTo>
                    <a:pt x="1203" y="1849"/>
                    <a:pt x="1255" y="1864"/>
                    <a:pt x="1308" y="1871"/>
                  </a:cubicBezTo>
                  <a:cubicBezTo>
                    <a:pt x="1345" y="1886"/>
                    <a:pt x="1383" y="1901"/>
                    <a:pt x="1413" y="1931"/>
                  </a:cubicBezTo>
                  <a:cubicBezTo>
                    <a:pt x="1443" y="1961"/>
                    <a:pt x="1473" y="2006"/>
                    <a:pt x="1488" y="2051"/>
                  </a:cubicBezTo>
                  <a:cubicBezTo>
                    <a:pt x="1511" y="2104"/>
                    <a:pt x="1533" y="2172"/>
                    <a:pt x="1556" y="2254"/>
                  </a:cubicBezTo>
                  <a:cubicBezTo>
                    <a:pt x="1578" y="2322"/>
                    <a:pt x="1593" y="2390"/>
                    <a:pt x="1601" y="2457"/>
                  </a:cubicBezTo>
                  <a:cubicBezTo>
                    <a:pt x="1616" y="2510"/>
                    <a:pt x="1616" y="2562"/>
                    <a:pt x="1601" y="2615"/>
                  </a:cubicBezTo>
                  <a:cubicBezTo>
                    <a:pt x="1593" y="2660"/>
                    <a:pt x="1571" y="2705"/>
                    <a:pt x="1533" y="2735"/>
                  </a:cubicBezTo>
                  <a:cubicBezTo>
                    <a:pt x="1481" y="2780"/>
                    <a:pt x="1420" y="2810"/>
                    <a:pt x="1360" y="2825"/>
                  </a:cubicBezTo>
                  <a:cubicBezTo>
                    <a:pt x="1326" y="2840"/>
                    <a:pt x="1290" y="2846"/>
                    <a:pt x="1254" y="2846"/>
                  </a:cubicBezTo>
                  <a:cubicBezTo>
                    <a:pt x="1194" y="2846"/>
                    <a:pt x="1134" y="2828"/>
                    <a:pt x="1082" y="2795"/>
                  </a:cubicBezTo>
                  <a:cubicBezTo>
                    <a:pt x="1015" y="2743"/>
                    <a:pt x="962" y="2668"/>
                    <a:pt x="940" y="2592"/>
                  </a:cubicBezTo>
                  <a:lnTo>
                    <a:pt x="902" y="2450"/>
                  </a:lnTo>
                  <a:lnTo>
                    <a:pt x="444" y="2577"/>
                  </a:lnTo>
                  <a:lnTo>
                    <a:pt x="489" y="2750"/>
                  </a:lnTo>
                  <a:cubicBezTo>
                    <a:pt x="519" y="2848"/>
                    <a:pt x="571" y="2946"/>
                    <a:pt x="639" y="3028"/>
                  </a:cubicBezTo>
                  <a:cubicBezTo>
                    <a:pt x="767" y="3193"/>
                    <a:pt x="955" y="3291"/>
                    <a:pt x="1165" y="3314"/>
                  </a:cubicBezTo>
                  <a:cubicBezTo>
                    <a:pt x="1190" y="3315"/>
                    <a:pt x="1215" y="3316"/>
                    <a:pt x="1240" y="3316"/>
                  </a:cubicBezTo>
                  <a:cubicBezTo>
                    <a:pt x="1323" y="3316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40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0"/>
                    <a:pt x="1563" y="1450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15"/>
                  </a:cubicBezTo>
                  <a:cubicBezTo>
                    <a:pt x="692" y="1300"/>
                    <a:pt x="654" y="1278"/>
                    <a:pt x="624" y="1255"/>
                  </a:cubicBezTo>
                  <a:cubicBezTo>
                    <a:pt x="594" y="1225"/>
                    <a:pt x="571" y="1187"/>
                    <a:pt x="556" y="1150"/>
                  </a:cubicBezTo>
                  <a:cubicBezTo>
                    <a:pt x="541" y="1097"/>
                    <a:pt x="519" y="1045"/>
                    <a:pt x="504" y="992"/>
                  </a:cubicBezTo>
                  <a:cubicBezTo>
                    <a:pt x="489" y="939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6"/>
                    <a:pt x="519" y="609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29" y="476"/>
                    <a:pt x="762" y="470"/>
                    <a:pt x="795" y="470"/>
                  </a:cubicBezTo>
                  <a:cubicBezTo>
                    <a:pt x="860" y="470"/>
                    <a:pt x="927" y="494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9"/>
                  </a:lnTo>
                  <a:lnTo>
                    <a:pt x="1556" y="534"/>
                  </a:lnTo>
                  <a:cubicBezTo>
                    <a:pt x="1526" y="444"/>
                    <a:pt x="1481" y="361"/>
                    <a:pt x="1420" y="286"/>
                  </a:cubicBezTo>
                  <a:cubicBezTo>
                    <a:pt x="1360" y="211"/>
                    <a:pt x="1285" y="143"/>
                    <a:pt x="1203" y="98"/>
                  </a:cubicBezTo>
                  <a:cubicBezTo>
                    <a:pt x="1112" y="45"/>
                    <a:pt x="1015" y="15"/>
                    <a:pt x="909" y="8"/>
                  </a:cubicBezTo>
                  <a:cubicBezTo>
                    <a:pt x="874" y="3"/>
                    <a:pt x="839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6"/>
            <p:cNvSpPr/>
            <p:nvPr/>
          </p:nvSpPr>
          <p:spPr>
            <a:xfrm rot="3607546">
              <a:off x="367980" y="4105156"/>
              <a:ext cx="34185" cy="54673"/>
            </a:xfrm>
            <a:custGeom>
              <a:avLst/>
              <a:gdLst/>
              <a:ahLst/>
              <a:cxnLst/>
              <a:rect l="l" t="t" r="r" b="b"/>
              <a:pathLst>
                <a:path w="2074" h="3317" extrusionOk="0">
                  <a:moveTo>
                    <a:pt x="805" y="0"/>
                  </a:moveTo>
                  <a:cubicBezTo>
                    <a:pt x="725" y="0"/>
                    <a:pt x="646" y="10"/>
                    <a:pt x="571" y="33"/>
                  </a:cubicBezTo>
                  <a:cubicBezTo>
                    <a:pt x="466" y="63"/>
                    <a:pt x="368" y="108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1"/>
                    <a:pt x="15" y="672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5"/>
                    <a:pt x="639" y="2978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8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13"/>
                    <a:pt x="2059" y="2723"/>
                    <a:pt x="2066" y="2625"/>
                  </a:cubicBezTo>
                  <a:cubicBezTo>
                    <a:pt x="2074" y="2520"/>
                    <a:pt x="2066" y="2422"/>
                    <a:pt x="2044" y="2325"/>
                  </a:cubicBezTo>
                  <a:lnTo>
                    <a:pt x="1976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85" y="2475"/>
                    <a:pt x="1585" y="2527"/>
                    <a:pt x="1585" y="2587"/>
                  </a:cubicBezTo>
                  <a:cubicBezTo>
                    <a:pt x="1578" y="2625"/>
                    <a:pt x="1563" y="2670"/>
                    <a:pt x="1540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68" y="2828"/>
                  </a:cubicBezTo>
                  <a:cubicBezTo>
                    <a:pt x="1337" y="2839"/>
                    <a:pt x="1305" y="2845"/>
                    <a:pt x="1274" y="2845"/>
                  </a:cubicBezTo>
                  <a:cubicBezTo>
                    <a:pt x="1221" y="2845"/>
                    <a:pt x="1170" y="2828"/>
                    <a:pt x="1127" y="2790"/>
                  </a:cubicBezTo>
                  <a:cubicBezTo>
                    <a:pt x="1059" y="2738"/>
                    <a:pt x="1022" y="2663"/>
                    <a:pt x="999" y="2580"/>
                  </a:cubicBezTo>
                  <a:lnTo>
                    <a:pt x="526" y="950"/>
                  </a:lnTo>
                  <a:cubicBezTo>
                    <a:pt x="496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8"/>
                    <a:pt x="760" y="483"/>
                    <a:pt x="787" y="483"/>
                  </a:cubicBezTo>
                  <a:cubicBezTo>
                    <a:pt x="841" y="483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2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22" y="213"/>
                    <a:pt x="1247" y="146"/>
                    <a:pt x="1165" y="101"/>
                  </a:cubicBezTo>
                  <a:cubicBezTo>
                    <a:pt x="1074" y="48"/>
                    <a:pt x="977" y="18"/>
                    <a:pt x="879" y="3"/>
                  </a:cubicBezTo>
                  <a:cubicBezTo>
                    <a:pt x="854" y="1"/>
                    <a:pt x="829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6"/>
            <p:cNvSpPr/>
            <p:nvPr/>
          </p:nvSpPr>
          <p:spPr>
            <a:xfrm rot="3607546">
              <a:off x="388148" y="4124208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0" y="1"/>
                  </a:moveTo>
                  <a:lnTo>
                    <a:pt x="1" y="391"/>
                  </a:lnTo>
                  <a:lnTo>
                    <a:pt x="925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8" y="1398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8" y="429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6"/>
            <p:cNvSpPr/>
            <p:nvPr/>
          </p:nvSpPr>
          <p:spPr>
            <a:xfrm rot="3607546">
              <a:off x="407582" y="414430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36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18" y="3652"/>
                  </a:lnTo>
                  <a:lnTo>
                    <a:pt x="1376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14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6"/>
            <p:cNvSpPr/>
            <p:nvPr/>
          </p:nvSpPr>
          <p:spPr>
            <a:xfrm rot="3607546">
              <a:off x="432666" y="4167103"/>
              <a:ext cx="37531" cy="59206"/>
            </a:xfrm>
            <a:custGeom>
              <a:avLst/>
              <a:gdLst/>
              <a:ahLst/>
              <a:cxnLst/>
              <a:rect l="l" t="t" r="r" b="b"/>
              <a:pathLst>
                <a:path w="2277" h="3592" extrusionOk="0">
                  <a:moveTo>
                    <a:pt x="1360" y="0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3006"/>
                  </a:lnTo>
                  <a:lnTo>
                    <a:pt x="969" y="2067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6"/>
            <p:cNvSpPr/>
            <p:nvPr/>
          </p:nvSpPr>
          <p:spPr>
            <a:xfrm rot="3607546">
              <a:off x="210818" y="3965120"/>
              <a:ext cx="9972" cy="8241"/>
            </a:xfrm>
            <a:custGeom>
              <a:avLst/>
              <a:gdLst/>
              <a:ahLst/>
              <a:cxnLst/>
              <a:rect l="l" t="t" r="r" b="b"/>
              <a:pathLst>
                <a:path w="605" h="500" extrusionOk="0">
                  <a:moveTo>
                    <a:pt x="316" y="0"/>
                  </a:moveTo>
                  <a:cubicBezTo>
                    <a:pt x="293" y="0"/>
                    <a:pt x="271" y="3"/>
                    <a:pt x="249" y="10"/>
                  </a:cubicBezTo>
                  <a:cubicBezTo>
                    <a:pt x="31" y="70"/>
                    <a:pt x="1" y="356"/>
                    <a:pt x="196" y="468"/>
                  </a:cubicBezTo>
                  <a:cubicBezTo>
                    <a:pt x="234" y="490"/>
                    <a:pt x="274" y="499"/>
                    <a:pt x="313" y="499"/>
                  </a:cubicBezTo>
                  <a:cubicBezTo>
                    <a:pt x="466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6"/>
            <p:cNvSpPr/>
            <p:nvPr/>
          </p:nvSpPr>
          <p:spPr>
            <a:xfrm rot="3607546">
              <a:off x="475157" y="4220785"/>
              <a:ext cx="9972" cy="8159"/>
            </a:xfrm>
            <a:custGeom>
              <a:avLst/>
              <a:gdLst/>
              <a:ahLst/>
              <a:cxnLst/>
              <a:rect l="l" t="t" r="r" b="b"/>
              <a:pathLst>
                <a:path w="605" h="495" extrusionOk="0">
                  <a:moveTo>
                    <a:pt x="321" y="1"/>
                  </a:moveTo>
                  <a:cubicBezTo>
                    <a:pt x="297" y="1"/>
                    <a:pt x="273" y="4"/>
                    <a:pt x="249" y="13"/>
                  </a:cubicBezTo>
                  <a:cubicBezTo>
                    <a:pt x="31" y="73"/>
                    <a:pt x="1" y="359"/>
                    <a:pt x="196" y="464"/>
                  </a:cubicBezTo>
                  <a:cubicBezTo>
                    <a:pt x="236" y="485"/>
                    <a:pt x="276" y="495"/>
                    <a:pt x="316" y="495"/>
                  </a:cubicBezTo>
                  <a:cubicBezTo>
                    <a:pt x="471" y="495"/>
                    <a:pt x="605" y="346"/>
                    <a:pt x="557" y="178"/>
                  </a:cubicBezTo>
                  <a:cubicBezTo>
                    <a:pt x="520" y="75"/>
                    <a:pt x="424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6"/>
            <p:cNvSpPr/>
            <p:nvPr/>
          </p:nvSpPr>
          <p:spPr>
            <a:xfrm rot="3607546">
              <a:off x="490843" y="4225860"/>
              <a:ext cx="36806" cy="56651"/>
            </a:xfrm>
            <a:custGeom>
              <a:avLst/>
              <a:gdLst/>
              <a:ahLst/>
              <a:cxnLst/>
              <a:rect l="l" t="t" r="r" b="b"/>
              <a:pathLst>
                <a:path w="2233" h="3437" extrusionOk="0">
                  <a:moveTo>
                    <a:pt x="924" y="453"/>
                  </a:moveTo>
                  <a:cubicBezTo>
                    <a:pt x="985" y="453"/>
                    <a:pt x="1045" y="468"/>
                    <a:pt x="1098" y="499"/>
                  </a:cubicBezTo>
                  <a:cubicBezTo>
                    <a:pt x="1180" y="566"/>
                    <a:pt x="1240" y="664"/>
                    <a:pt x="1263" y="769"/>
                  </a:cubicBezTo>
                  <a:lnTo>
                    <a:pt x="1706" y="2309"/>
                  </a:lnTo>
                  <a:cubicBezTo>
                    <a:pt x="1744" y="2414"/>
                    <a:pt x="1744" y="2527"/>
                    <a:pt x="1706" y="2632"/>
                  </a:cubicBezTo>
                  <a:cubicBezTo>
                    <a:pt x="1661" y="2723"/>
                    <a:pt x="1571" y="2790"/>
                    <a:pt x="1466" y="2813"/>
                  </a:cubicBezTo>
                  <a:lnTo>
                    <a:pt x="1255" y="2865"/>
                  </a:lnTo>
                  <a:lnTo>
                    <a:pt x="587" y="536"/>
                  </a:lnTo>
                  <a:lnTo>
                    <a:pt x="797" y="476"/>
                  </a:lnTo>
                  <a:cubicBezTo>
                    <a:pt x="838" y="460"/>
                    <a:pt x="881" y="453"/>
                    <a:pt x="924" y="453"/>
                  </a:cubicBezTo>
                  <a:close/>
                  <a:moveTo>
                    <a:pt x="983" y="1"/>
                  </a:moveTo>
                  <a:cubicBezTo>
                    <a:pt x="888" y="1"/>
                    <a:pt x="786" y="16"/>
                    <a:pt x="677" y="48"/>
                  </a:cubicBezTo>
                  <a:lnTo>
                    <a:pt x="1" y="236"/>
                  </a:lnTo>
                  <a:lnTo>
                    <a:pt x="917" y="3436"/>
                  </a:lnTo>
                  <a:lnTo>
                    <a:pt x="1556" y="3248"/>
                  </a:lnTo>
                  <a:cubicBezTo>
                    <a:pt x="1826" y="3166"/>
                    <a:pt x="2014" y="3038"/>
                    <a:pt x="2119" y="2850"/>
                  </a:cubicBezTo>
                  <a:cubicBezTo>
                    <a:pt x="2217" y="2670"/>
                    <a:pt x="2232" y="2430"/>
                    <a:pt x="2142" y="2129"/>
                  </a:cubicBezTo>
                  <a:lnTo>
                    <a:pt x="1714" y="634"/>
                  </a:lnTo>
                  <a:cubicBezTo>
                    <a:pt x="1661" y="408"/>
                    <a:pt x="1526" y="213"/>
                    <a:pt x="1338" y="93"/>
                  </a:cubicBezTo>
                  <a:cubicBezTo>
                    <a:pt x="1233" y="31"/>
                    <a:pt x="1115" y="1"/>
                    <a:pt x="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6"/>
            <p:cNvSpPr/>
            <p:nvPr/>
          </p:nvSpPr>
          <p:spPr>
            <a:xfrm rot="3607546">
              <a:off x="517213" y="4249800"/>
              <a:ext cx="34811" cy="54459"/>
            </a:xfrm>
            <a:custGeom>
              <a:avLst/>
              <a:gdLst/>
              <a:ahLst/>
              <a:cxnLst/>
              <a:rect l="l" t="t" r="r" b="b"/>
              <a:pathLst>
                <a:path w="2112" h="3304" extrusionOk="0">
                  <a:moveTo>
                    <a:pt x="817" y="476"/>
                  </a:moveTo>
                  <a:cubicBezTo>
                    <a:pt x="863" y="476"/>
                    <a:pt x="911" y="486"/>
                    <a:pt x="954" y="506"/>
                  </a:cubicBezTo>
                  <a:cubicBezTo>
                    <a:pt x="1045" y="551"/>
                    <a:pt x="1105" y="633"/>
                    <a:pt x="1120" y="723"/>
                  </a:cubicBezTo>
                  <a:lnTo>
                    <a:pt x="1608" y="2406"/>
                  </a:lnTo>
                  <a:cubicBezTo>
                    <a:pt x="1638" y="2497"/>
                    <a:pt x="1631" y="2594"/>
                    <a:pt x="1586" y="2677"/>
                  </a:cubicBezTo>
                  <a:cubicBezTo>
                    <a:pt x="1540" y="2745"/>
                    <a:pt x="1473" y="2797"/>
                    <a:pt x="1390" y="2820"/>
                  </a:cubicBezTo>
                  <a:cubicBezTo>
                    <a:pt x="1354" y="2830"/>
                    <a:pt x="1318" y="2835"/>
                    <a:pt x="1283" y="2835"/>
                  </a:cubicBezTo>
                  <a:cubicBezTo>
                    <a:pt x="1237" y="2835"/>
                    <a:pt x="1192" y="2826"/>
                    <a:pt x="1150" y="2805"/>
                  </a:cubicBezTo>
                  <a:cubicBezTo>
                    <a:pt x="1067" y="2760"/>
                    <a:pt x="1007" y="2677"/>
                    <a:pt x="992" y="2587"/>
                  </a:cubicBezTo>
                  <a:lnTo>
                    <a:pt x="504" y="904"/>
                  </a:lnTo>
                  <a:cubicBezTo>
                    <a:pt x="466" y="814"/>
                    <a:pt x="474" y="716"/>
                    <a:pt x="526" y="633"/>
                  </a:cubicBezTo>
                  <a:cubicBezTo>
                    <a:pt x="590" y="532"/>
                    <a:pt x="703" y="476"/>
                    <a:pt x="817" y="476"/>
                  </a:cubicBezTo>
                  <a:close/>
                  <a:moveTo>
                    <a:pt x="827" y="0"/>
                  </a:moveTo>
                  <a:cubicBezTo>
                    <a:pt x="747" y="0"/>
                    <a:pt x="668" y="14"/>
                    <a:pt x="594" y="32"/>
                  </a:cubicBezTo>
                  <a:cubicBezTo>
                    <a:pt x="496" y="62"/>
                    <a:pt x="406" y="107"/>
                    <a:pt x="331" y="160"/>
                  </a:cubicBezTo>
                  <a:cubicBezTo>
                    <a:pt x="248" y="220"/>
                    <a:pt x="180" y="295"/>
                    <a:pt x="128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15" y="919"/>
                    <a:pt x="53" y="1031"/>
                  </a:cubicBezTo>
                  <a:lnTo>
                    <a:pt x="534" y="2714"/>
                  </a:lnTo>
                  <a:cubicBezTo>
                    <a:pt x="564" y="2835"/>
                    <a:pt x="624" y="2947"/>
                    <a:pt x="699" y="3038"/>
                  </a:cubicBezTo>
                  <a:cubicBezTo>
                    <a:pt x="767" y="3120"/>
                    <a:pt x="849" y="3180"/>
                    <a:pt x="947" y="3225"/>
                  </a:cubicBezTo>
                  <a:cubicBezTo>
                    <a:pt x="1037" y="3270"/>
                    <a:pt x="1135" y="3293"/>
                    <a:pt x="1232" y="3301"/>
                  </a:cubicBezTo>
                  <a:cubicBezTo>
                    <a:pt x="1255" y="3302"/>
                    <a:pt x="1278" y="3303"/>
                    <a:pt x="1302" y="3303"/>
                  </a:cubicBezTo>
                  <a:cubicBezTo>
                    <a:pt x="1376" y="3303"/>
                    <a:pt x="1451" y="3293"/>
                    <a:pt x="1525" y="3270"/>
                  </a:cubicBezTo>
                  <a:cubicBezTo>
                    <a:pt x="1623" y="3248"/>
                    <a:pt x="1706" y="3203"/>
                    <a:pt x="1788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44" y="2835"/>
                    <a:pt x="2081" y="2737"/>
                    <a:pt x="2096" y="2632"/>
                  </a:cubicBezTo>
                  <a:cubicBezTo>
                    <a:pt x="2111" y="2512"/>
                    <a:pt x="2104" y="2391"/>
                    <a:pt x="2066" y="2271"/>
                  </a:cubicBezTo>
                  <a:lnTo>
                    <a:pt x="1586" y="588"/>
                  </a:lnTo>
                  <a:cubicBezTo>
                    <a:pt x="1548" y="468"/>
                    <a:pt x="1495" y="363"/>
                    <a:pt x="1413" y="265"/>
                  </a:cubicBezTo>
                  <a:cubicBezTo>
                    <a:pt x="1345" y="190"/>
                    <a:pt x="1262" y="122"/>
                    <a:pt x="1172" y="77"/>
                  </a:cubicBezTo>
                  <a:cubicBezTo>
                    <a:pt x="1075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6"/>
            <p:cNvSpPr/>
            <p:nvPr/>
          </p:nvSpPr>
          <p:spPr>
            <a:xfrm rot="3607546">
              <a:off x="547642" y="4279619"/>
              <a:ext cx="41388" cy="60195"/>
            </a:xfrm>
            <a:custGeom>
              <a:avLst/>
              <a:gdLst/>
              <a:ahLst/>
              <a:cxnLst/>
              <a:rect l="l" t="t" r="r" b="b"/>
              <a:pathLst>
                <a:path w="2511" h="3652" extrusionOk="0">
                  <a:moveTo>
                    <a:pt x="1594" y="0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6"/>
            <p:cNvSpPr/>
            <p:nvPr/>
          </p:nvSpPr>
          <p:spPr>
            <a:xfrm rot="3607546">
              <a:off x="574701" y="4305405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1" y="473"/>
                  </a:moveTo>
                  <a:cubicBezTo>
                    <a:pt x="869" y="473"/>
                    <a:pt x="918" y="485"/>
                    <a:pt x="962" y="507"/>
                  </a:cubicBezTo>
                  <a:cubicBezTo>
                    <a:pt x="1044" y="544"/>
                    <a:pt x="1104" y="627"/>
                    <a:pt x="1120" y="725"/>
                  </a:cubicBezTo>
                  <a:lnTo>
                    <a:pt x="1600" y="2408"/>
                  </a:lnTo>
                  <a:cubicBezTo>
                    <a:pt x="1638" y="2498"/>
                    <a:pt x="1630" y="2595"/>
                    <a:pt x="1578" y="2678"/>
                  </a:cubicBezTo>
                  <a:cubicBezTo>
                    <a:pt x="1533" y="2753"/>
                    <a:pt x="1465" y="2798"/>
                    <a:pt x="1390" y="2821"/>
                  </a:cubicBezTo>
                  <a:cubicBezTo>
                    <a:pt x="1357" y="2830"/>
                    <a:pt x="1325" y="2834"/>
                    <a:pt x="1293" y="2834"/>
                  </a:cubicBezTo>
                  <a:cubicBezTo>
                    <a:pt x="1243" y="2834"/>
                    <a:pt x="1195" y="2824"/>
                    <a:pt x="1150" y="2806"/>
                  </a:cubicBezTo>
                  <a:cubicBezTo>
                    <a:pt x="1059" y="2761"/>
                    <a:pt x="999" y="2678"/>
                    <a:pt x="984" y="2588"/>
                  </a:cubicBezTo>
                  <a:lnTo>
                    <a:pt x="503" y="897"/>
                  </a:lnTo>
                  <a:cubicBezTo>
                    <a:pt x="466" y="807"/>
                    <a:pt x="481" y="710"/>
                    <a:pt x="526" y="627"/>
                  </a:cubicBezTo>
                  <a:cubicBezTo>
                    <a:pt x="571" y="559"/>
                    <a:pt x="639" y="507"/>
                    <a:pt x="721" y="492"/>
                  </a:cubicBezTo>
                  <a:cubicBezTo>
                    <a:pt x="753" y="479"/>
                    <a:pt x="787" y="473"/>
                    <a:pt x="821" y="473"/>
                  </a:cubicBezTo>
                  <a:close/>
                  <a:moveTo>
                    <a:pt x="810" y="1"/>
                  </a:moveTo>
                  <a:cubicBezTo>
                    <a:pt x="735" y="1"/>
                    <a:pt x="661" y="10"/>
                    <a:pt x="586" y="33"/>
                  </a:cubicBezTo>
                  <a:cubicBezTo>
                    <a:pt x="496" y="63"/>
                    <a:pt x="406" y="108"/>
                    <a:pt x="323" y="161"/>
                  </a:cubicBezTo>
                  <a:cubicBezTo>
                    <a:pt x="240" y="221"/>
                    <a:pt x="173" y="296"/>
                    <a:pt x="120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8" y="920"/>
                    <a:pt x="45" y="1033"/>
                  </a:cubicBezTo>
                  <a:lnTo>
                    <a:pt x="533" y="2723"/>
                  </a:lnTo>
                  <a:cubicBezTo>
                    <a:pt x="564" y="2843"/>
                    <a:pt x="616" y="2949"/>
                    <a:pt x="699" y="3046"/>
                  </a:cubicBezTo>
                  <a:cubicBezTo>
                    <a:pt x="766" y="3129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4" y="3311"/>
                  </a:cubicBezTo>
                  <a:cubicBezTo>
                    <a:pt x="1364" y="3311"/>
                    <a:pt x="1445" y="3298"/>
                    <a:pt x="1525" y="3279"/>
                  </a:cubicBezTo>
                  <a:cubicBezTo>
                    <a:pt x="1615" y="3249"/>
                    <a:pt x="1706" y="3204"/>
                    <a:pt x="1781" y="3151"/>
                  </a:cubicBezTo>
                  <a:cubicBezTo>
                    <a:pt x="1863" y="3091"/>
                    <a:pt x="1931" y="3016"/>
                    <a:pt x="1991" y="2933"/>
                  </a:cubicBezTo>
                  <a:cubicBezTo>
                    <a:pt x="2044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89"/>
                  </a:lnTo>
                  <a:cubicBezTo>
                    <a:pt x="1548" y="477"/>
                    <a:pt x="1488" y="364"/>
                    <a:pt x="1413" y="274"/>
                  </a:cubicBezTo>
                  <a:cubicBezTo>
                    <a:pt x="1345" y="191"/>
                    <a:pt x="1262" y="123"/>
                    <a:pt x="1165" y="78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6"/>
            <p:cNvSpPr/>
            <p:nvPr/>
          </p:nvSpPr>
          <p:spPr>
            <a:xfrm rot="3607546">
              <a:off x="595285" y="4318932"/>
              <a:ext cx="31465" cy="57343"/>
            </a:xfrm>
            <a:custGeom>
              <a:avLst/>
              <a:gdLst/>
              <a:ahLst/>
              <a:cxnLst/>
              <a:rect l="l" t="t" r="r" b="b"/>
              <a:pathLst>
                <a:path w="1909" h="3479" extrusionOk="0">
                  <a:moveTo>
                    <a:pt x="1518" y="0"/>
                  </a:moveTo>
                  <a:lnTo>
                    <a:pt x="1" y="443"/>
                  </a:lnTo>
                  <a:lnTo>
                    <a:pt x="128" y="872"/>
                  </a:lnTo>
                  <a:lnTo>
                    <a:pt x="654" y="721"/>
                  </a:lnTo>
                  <a:lnTo>
                    <a:pt x="1451" y="3479"/>
                  </a:lnTo>
                  <a:lnTo>
                    <a:pt x="1909" y="3344"/>
                  </a:lnTo>
                  <a:lnTo>
                    <a:pt x="1113" y="586"/>
                  </a:lnTo>
                  <a:lnTo>
                    <a:pt x="1639" y="436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6"/>
            <p:cNvSpPr/>
            <p:nvPr/>
          </p:nvSpPr>
          <p:spPr>
            <a:xfrm rot="3607546">
              <a:off x="625359" y="4354031"/>
              <a:ext cx="34070" cy="54657"/>
            </a:xfrm>
            <a:custGeom>
              <a:avLst/>
              <a:gdLst/>
              <a:ahLst/>
              <a:cxnLst/>
              <a:rect l="l" t="t" r="r" b="b"/>
              <a:pathLst>
                <a:path w="2067" h="3316" extrusionOk="0">
                  <a:moveTo>
                    <a:pt x="774" y="1"/>
                  </a:moveTo>
                  <a:cubicBezTo>
                    <a:pt x="705" y="1"/>
                    <a:pt x="636" y="11"/>
                    <a:pt x="571" y="31"/>
                  </a:cubicBezTo>
                  <a:cubicBezTo>
                    <a:pt x="466" y="61"/>
                    <a:pt x="368" y="113"/>
                    <a:pt x="278" y="173"/>
                  </a:cubicBezTo>
                  <a:cubicBezTo>
                    <a:pt x="203" y="234"/>
                    <a:pt x="143" y="309"/>
                    <a:pt x="90" y="399"/>
                  </a:cubicBezTo>
                  <a:cubicBezTo>
                    <a:pt x="45" y="482"/>
                    <a:pt x="15" y="579"/>
                    <a:pt x="8" y="677"/>
                  </a:cubicBezTo>
                  <a:cubicBezTo>
                    <a:pt x="0" y="782"/>
                    <a:pt x="8" y="887"/>
                    <a:pt x="38" y="985"/>
                  </a:cubicBezTo>
                  <a:lnTo>
                    <a:pt x="549" y="2743"/>
                  </a:lnTo>
                  <a:cubicBezTo>
                    <a:pt x="571" y="2871"/>
                    <a:pt x="631" y="2983"/>
                    <a:pt x="714" y="3081"/>
                  </a:cubicBezTo>
                  <a:cubicBezTo>
                    <a:pt x="782" y="3164"/>
                    <a:pt x="864" y="3224"/>
                    <a:pt x="955" y="3261"/>
                  </a:cubicBezTo>
                  <a:cubicBezTo>
                    <a:pt x="1033" y="3294"/>
                    <a:pt x="1117" y="3315"/>
                    <a:pt x="1202" y="3315"/>
                  </a:cubicBezTo>
                  <a:cubicBezTo>
                    <a:pt x="1215" y="3315"/>
                    <a:pt x="1227" y="3315"/>
                    <a:pt x="1240" y="3314"/>
                  </a:cubicBezTo>
                  <a:cubicBezTo>
                    <a:pt x="1330" y="3314"/>
                    <a:pt x="1420" y="3299"/>
                    <a:pt x="1511" y="3276"/>
                  </a:cubicBezTo>
                  <a:cubicBezTo>
                    <a:pt x="1608" y="3246"/>
                    <a:pt x="1706" y="3201"/>
                    <a:pt x="1781" y="3134"/>
                  </a:cubicBezTo>
                  <a:cubicBezTo>
                    <a:pt x="1856" y="3066"/>
                    <a:pt x="1924" y="2991"/>
                    <a:pt x="1969" y="2908"/>
                  </a:cubicBezTo>
                  <a:cubicBezTo>
                    <a:pt x="2014" y="2818"/>
                    <a:pt x="2044" y="2720"/>
                    <a:pt x="2059" y="2623"/>
                  </a:cubicBezTo>
                  <a:cubicBezTo>
                    <a:pt x="2067" y="2525"/>
                    <a:pt x="2059" y="2420"/>
                    <a:pt x="2029" y="2330"/>
                  </a:cubicBezTo>
                  <a:lnTo>
                    <a:pt x="1969" y="2127"/>
                  </a:lnTo>
                  <a:lnTo>
                    <a:pt x="1518" y="2255"/>
                  </a:lnTo>
                  <a:lnTo>
                    <a:pt x="1563" y="2412"/>
                  </a:lnTo>
                  <a:cubicBezTo>
                    <a:pt x="1578" y="2465"/>
                    <a:pt x="1586" y="2525"/>
                    <a:pt x="1578" y="2578"/>
                  </a:cubicBezTo>
                  <a:cubicBezTo>
                    <a:pt x="1578" y="2623"/>
                    <a:pt x="1563" y="2660"/>
                    <a:pt x="1541" y="2698"/>
                  </a:cubicBezTo>
                  <a:cubicBezTo>
                    <a:pt x="1518" y="2728"/>
                    <a:pt x="1488" y="2758"/>
                    <a:pt x="1458" y="2781"/>
                  </a:cubicBezTo>
                  <a:cubicBezTo>
                    <a:pt x="1428" y="2796"/>
                    <a:pt x="1398" y="2811"/>
                    <a:pt x="1368" y="2818"/>
                  </a:cubicBezTo>
                  <a:cubicBezTo>
                    <a:pt x="1337" y="2832"/>
                    <a:pt x="1303" y="2839"/>
                    <a:pt x="1270" y="2839"/>
                  </a:cubicBezTo>
                  <a:cubicBezTo>
                    <a:pt x="1216" y="2839"/>
                    <a:pt x="1162" y="2821"/>
                    <a:pt x="1120" y="2788"/>
                  </a:cubicBezTo>
                  <a:cubicBezTo>
                    <a:pt x="1060" y="2728"/>
                    <a:pt x="1015" y="2653"/>
                    <a:pt x="992" y="2570"/>
                  </a:cubicBezTo>
                  <a:lnTo>
                    <a:pt x="526" y="940"/>
                  </a:lnTo>
                  <a:cubicBezTo>
                    <a:pt x="496" y="850"/>
                    <a:pt x="489" y="752"/>
                    <a:pt x="504" y="662"/>
                  </a:cubicBezTo>
                  <a:cubicBezTo>
                    <a:pt x="519" y="587"/>
                    <a:pt x="586" y="527"/>
                    <a:pt x="699" y="497"/>
                  </a:cubicBezTo>
                  <a:cubicBezTo>
                    <a:pt x="727" y="486"/>
                    <a:pt x="756" y="481"/>
                    <a:pt x="784" y="481"/>
                  </a:cubicBezTo>
                  <a:cubicBezTo>
                    <a:pt x="837" y="481"/>
                    <a:pt x="888" y="500"/>
                    <a:pt x="932" y="534"/>
                  </a:cubicBezTo>
                  <a:cubicBezTo>
                    <a:pt x="1007" y="587"/>
                    <a:pt x="1052" y="654"/>
                    <a:pt x="1075" y="744"/>
                  </a:cubicBezTo>
                  <a:lnTo>
                    <a:pt x="1120" y="895"/>
                  </a:lnTo>
                  <a:lnTo>
                    <a:pt x="1578" y="760"/>
                  </a:lnTo>
                  <a:lnTo>
                    <a:pt x="1526" y="587"/>
                  </a:lnTo>
                  <a:cubicBezTo>
                    <a:pt x="1495" y="482"/>
                    <a:pt x="1450" y="376"/>
                    <a:pt x="1383" y="294"/>
                  </a:cubicBezTo>
                  <a:cubicBezTo>
                    <a:pt x="1323" y="211"/>
                    <a:pt x="1248" y="143"/>
                    <a:pt x="1157" y="98"/>
                  </a:cubicBezTo>
                  <a:cubicBezTo>
                    <a:pt x="1067" y="46"/>
                    <a:pt x="977" y="16"/>
                    <a:pt x="879" y="8"/>
                  </a:cubicBezTo>
                  <a:cubicBezTo>
                    <a:pt x="844" y="3"/>
                    <a:pt x="809" y="1"/>
                    <a:pt x="7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6"/>
            <p:cNvSpPr/>
            <p:nvPr/>
          </p:nvSpPr>
          <p:spPr>
            <a:xfrm rot="3607546">
              <a:off x="643395" y="4376584"/>
              <a:ext cx="42113" cy="56898"/>
            </a:xfrm>
            <a:custGeom>
              <a:avLst/>
              <a:gdLst/>
              <a:ahLst/>
              <a:cxnLst/>
              <a:rect l="l" t="t" r="r" b="b"/>
              <a:pathLst>
                <a:path w="2555" h="3452" extrusionOk="0">
                  <a:moveTo>
                    <a:pt x="978" y="458"/>
                  </a:moveTo>
                  <a:cubicBezTo>
                    <a:pt x="995" y="458"/>
                    <a:pt x="1013" y="459"/>
                    <a:pt x="1030" y="461"/>
                  </a:cubicBezTo>
                  <a:cubicBezTo>
                    <a:pt x="1082" y="461"/>
                    <a:pt x="1135" y="484"/>
                    <a:pt x="1180" y="521"/>
                  </a:cubicBezTo>
                  <a:cubicBezTo>
                    <a:pt x="1217" y="559"/>
                    <a:pt x="1255" y="611"/>
                    <a:pt x="1278" y="664"/>
                  </a:cubicBezTo>
                  <a:cubicBezTo>
                    <a:pt x="1308" y="732"/>
                    <a:pt x="1330" y="799"/>
                    <a:pt x="1353" y="874"/>
                  </a:cubicBezTo>
                  <a:cubicBezTo>
                    <a:pt x="1375" y="942"/>
                    <a:pt x="1390" y="1017"/>
                    <a:pt x="1405" y="1085"/>
                  </a:cubicBezTo>
                  <a:cubicBezTo>
                    <a:pt x="1413" y="1145"/>
                    <a:pt x="1405" y="1205"/>
                    <a:pt x="1398" y="1257"/>
                  </a:cubicBezTo>
                  <a:cubicBezTo>
                    <a:pt x="1383" y="1310"/>
                    <a:pt x="1353" y="1355"/>
                    <a:pt x="1315" y="1385"/>
                  </a:cubicBezTo>
                  <a:cubicBezTo>
                    <a:pt x="1255" y="1430"/>
                    <a:pt x="1195" y="1460"/>
                    <a:pt x="1127" y="1483"/>
                  </a:cubicBezTo>
                  <a:lnTo>
                    <a:pt x="864" y="1558"/>
                  </a:lnTo>
                  <a:lnTo>
                    <a:pt x="586" y="551"/>
                  </a:lnTo>
                  <a:lnTo>
                    <a:pt x="819" y="484"/>
                  </a:lnTo>
                  <a:cubicBezTo>
                    <a:pt x="870" y="467"/>
                    <a:pt x="925" y="458"/>
                    <a:pt x="978" y="458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6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15"/>
                    <a:pt x="1856" y="1257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4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6"/>
            <p:cNvSpPr/>
            <p:nvPr/>
          </p:nvSpPr>
          <p:spPr>
            <a:xfrm rot="3607546">
              <a:off x="670791" y="4398408"/>
              <a:ext cx="34943" cy="54459"/>
            </a:xfrm>
            <a:custGeom>
              <a:avLst/>
              <a:gdLst/>
              <a:ahLst/>
              <a:cxnLst/>
              <a:rect l="l" t="t" r="r" b="b"/>
              <a:pathLst>
                <a:path w="2120" h="3304" extrusionOk="0">
                  <a:moveTo>
                    <a:pt x="826" y="476"/>
                  </a:moveTo>
                  <a:cubicBezTo>
                    <a:pt x="871" y="476"/>
                    <a:pt x="917" y="485"/>
                    <a:pt x="955" y="506"/>
                  </a:cubicBezTo>
                  <a:cubicBezTo>
                    <a:pt x="1045" y="551"/>
                    <a:pt x="1105" y="634"/>
                    <a:pt x="1120" y="724"/>
                  </a:cubicBezTo>
                  <a:lnTo>
                    <a:pt x="1608" y="2407"/>
                  </a:lnTo>
                  <a:cubicBezTo>
                    <a:pt x="1638" y="2497"/>
                    <a:pt x="1631" y="2595"/>
                    <a:pt x="1586" y="2678"/>
                  </a:cubicBezTo>
                  <a:cubicBezTo>
                    <a:pt x="1541" y="2745"/>
                    <a:pt x="1473" y="2798"/>
                    <a:pt x="1390" y="2820"/>
                  </a:cubicBezTo>
                  <a:cubicBezTo>
                    <a:pt x="1358" y="2829"/>
                    <a:pt x="1325" y="2833"/>
                    <a:pt x="1293" y="2833"/>
                  </a:cubicBezTo>
                  <a:cubicBezTo>
                    <a:pt x="1244" y="2833"/>
                    <a:pt x="1195" y="2823"/>
                    <a:pt x="1150" y="2805"/>
                  </a:cubicBezTo>
                  <a:cubicBezTo>
                    <a:pt x="1067" y="2760"/>
                    <a:pt x="1007" y="2678"/>
                    <a:pt x="992" y="2587"/>
                  </a:cubicBezTo>
                  <a:lnTo>
                    <a:pt x="504" y="897"/>
                  </a:lnTo>
                  <a:cubicBezTo>
                    <a:pt x="466" y="814"/>
                    <a:pt x="474" y="717"/>
                    <a:pt x="526" y="634"/>
                  </a:cubicBezTo>
                  <a:cubicBezTo>
                    <a:pt x="571" y="559"/>
                    <a:pt x="639" y="514"/>
                    <a:pt x="722" y="491"/>
                  </a:cubicBezTo>
                  <a:cubicBezTo>
                    <a:pt x="754" y="481"/>
                    <a:pt x="790" y="476"/>
                    <a:pt x="826" y="476"/>
                  </a:cubicBezTo>
                  <a:close/>
                  <a:moveTo>
                    <a:pt x="810" y="0"/>
                  </a:moveTo>
                  <a:cubicBezTo>
                    <a:pt x="736" y="0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8"/>
                  </a:cubicBezTo>
                  <a:cubicBezTo>
                    <a:pt x="68" y="469"/>
                    <a:pt x="30" y="566"/>
                    <a:pt x="23" y="671"/>
                  </a:cubicBezTo>
                  <a:cubicBezTo>
                    <a:pt x="0" y="792"/>
                    <a:pt x="15" y="919"/>
                    <a:pt x="53" y="1032"/>
                  </a:cubicBezTo>
                  <a:lnTo>
                    <a:pt x="534" y="2715"/>
                  </a:lnTo>
                  <a:cubicBezTo>
                    <a:pt x="564" y="2835"/>
                    <a:pt x="624" y="2940"/>
                    <a:pt x="699" y="3038"/>
                  </a:cubicBezTo>
                  <a:cubicBezTo>
                    <a:pt x="767" y="3121"/>
                    <a:pt x="857" y="3181"/>
                    <a:pt x="947" y="3226"/>
                  </a:cubicBezTo>
                  <a:cubicBezTo>
                    <a:pt x="1037" y="3271"/>
                    <a:pt x="1135" y="3294"/>
                    <a:pt x="1240" y="3301"/>
                  </a:cubicBezTo>
                  <a:cubicBezTo>
                    <a:pt x="1260" y="3303"/>
                    <a:pt x="1280" y="3303"/>
                    <a:pt x="1300" y="3303"/>
                  </a:cubicBezTo>
                  <a:cubicBezTo>
                    <a:pt x="1475" y="3303"/>
                    <a:pt x="1647" y="3245"/>
                    <a:pt x="1789" y="3143"/>
                  </a:cubicBezTo>
                  <a:cubicBezTo>
                    <a:pt x="1871" y="3083"/>
                    <a:pt x="1939" y="3008"/>
                    <a:pt x="1991" y="2925"/>
                  </a:cubicBezTo>
                  <a:cubicBezTo>
                    <a:pt x="2052" y="2835"/>
                    <a:pt x="2082" y="2738"/>
                    <a:pt x="2097" y="2632"/>
                  </a:cubicBezTo>
                  <a:cubicBezTo>
                    <a:pt x="2119" y="2512"/>
                    <a:pt x="2104" y="2384"/>
                    <a:pt x="2067" y="2272"/>
                  </a:cubicBezTo>
                  <a:lnTo>
                    <a:pt x="1586" y="589"/>
                  </a:lnTo>
                  <a:cubicBezTo>
                    <a:pt x="1548" y="469"/>
                    <a:pt x="1496" y="356"/>
                    <a:pt x="1420" y="266"/>
                  </a:cubicBezTo>
                  <a:cubicBezTo>
                    <a:pt x="1345" y="183"/>
                    <a:pt x="1263" y="123"/>
                    <a:pt x="1173" y="78"/>
                  </a:cubicBezTo>
                  <a:cubicBezTo>
                    <a:pt x="1082" y="33"/>
                    <a:pt x="977" y="10"/>
                    <a:pt x="879" y="3"/>
                  </a:cubicBezTo>
                  <a:cubicBezTo>
                    <a:pt x="856" y="1"/>
                    <a:pt x="833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6"/>
            <p:cNvSpPr/>
            <p:nvPr/>
          </p:nvSpPr>
          <p:spPr>
            <a:xfrm rot="3607546">
              <a:off x="693970" y="4420445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803" y="0"/>
                  </a:moveTo>
                  <a:cubicBezTo>
                    <a:pt x="727" y="0"/>
                    <a:pt x="651" y="12"/>
                    <a:pt x="579" y="37"/>
                  </a:cubicBezTo>
                  <a:cubicBezTo>
                    <a:pt x="459" y="67"/>
                    <a:pt x="346" y="120"/>
                    <a:pt x="256" y="203"/>
                  </a:cubicBezTo>
                  <a:cubicBezTo>
                    <a:pt x="174" y="270"/>
                    <a:pt x="106" y="360"/>
                    <a:pt x="68" y="458"/>
                  </a:cubicBezTo>
                  <a:cubicBezTo>
                    <a:pt x="23" y="563"/>
                    <a:pt x="1" y="668"/>
                    <a:pt x="1" y="781"/>
                  </a:cubicBezTo>
                  <a:cubicBezTo>
                    <a:pt x="1" y="901"/>
                    <a:pt x="16" y="1022"/>
                    <a:pt x="46" y="1134"/>
                  </a:cubicBezTo>
                  <a:cubicBezTo>
                    <a:pt x="91" y="1307"/>
                    <a:pt x="174" y="1472"/>
                    <a:pt x="294" y="1608"/>
                  </a:cubicBezTo>
                  <a:cubicBezTo>
                    <a:pt x="422" y="1728"/>
                    <a:pt x="602" y="1803"/>
                    <a:pt x="782" y="1811"/>
                  </a:cubicBezTo>
                  <a:lnTo>
                    <a:pt x="1150" y="1848"/>
                  </a:lnTo>
                  <a:cubicBezTo>
                    <a:pt x="1203" y="1856"/>
                    <a:pt x="1256" y="1863"/>
                    <a:pt x="1301" y="1878"/>
                  </a:cubicBezTo>
                  <a:cubicBezTo>
                    <a:pt x="1346" y="1886"/>
                    <a:pt x="1376" y="1908"/>
                    <a:pt x="1406" y="1938"/>
                  </a:cubicBezTo>
                  <a:cubicBezTo>
                    <a:pt x="1443" y="1968"/>
                    <a:pt x="1466" y="2013"/>
                    <a:pt x="1481" y="2058"/>
                  </a:cubicBezTo>
                  <a:cubicBezTo>
                    <a:pt x="1511" y="2119"/>
                    <a:pt x="1533" y="2186"/>
                    <a:pt x="1549" y="2261"/>
                  </a:cubicBezTo>
                  <a:cubicBezTo>
                    <a:pt x="1571" y="2329"/>
                    <a:pt x="1586" y="2397"/>
                    <a:pt x="1601" y="2457"/>
                  </a:cubicBezTo>
                  <a:cubicBezTo>
                    <a:pt x="1609" y="2509"/>
                    <a:pt x="1609" y="2569"/>
                    <a:pt x="1601" y="2622"/>
                  </a:cubicBezTo>
                  <a:cubicBezTo>
                    <a:pt x="1586" y="2667"/>
                    <a:pt x="1564" y="2712"/>
                    <a:pt x="1526" y="2742"/>
                  </a:cubicBezTo>
                  <a:cubicBezTo>
                    <a:pt x="1481" y="2787"/>
                    <a:pt x="1421" y="2810"/>
                    <a:pt x="1361" y="2832"/>
                  </a:cubicBezTo>
                  <a:cubicBezTo>
                    <a:pt x="1324" y="2847"/>
                    <a:pt x="1286" y="2853"/>
                    <a:pt x="1248" y="2853"/>
                  </a:cubicBezTo>
                  <a:cubicBezTo>
                    <a:pt x="1187" y="2853"/>
                    <a:pt x="1127" y="2835"/>
                    <a:pt x="1075" y="2802"/>
                  </a:cubicBezTo>
                  <a:cubicBezTo>
                    <a:pt x="1008" y="2750"/>
                    <a:pt x="955" y="2675"/>
                    <a:pt x="932" y="2599"/>
                  </a:cubicBezTo>
                  <a:lnTo>
                    <a:pt x="895" y="2449"/>
                  </a:lnTo>
                  <a:lnTo>
                    <a:pt x="437" y="2584"/>
                  </a:lnTo>
                  <a:lnTo>
                    <a:pt x="489" y="2750"/>
                  </a:lnTo>
                  <a:cubicBezTo>
                    <a:pt x="512" y="2855"/>
                    <a:pt x="564" y="2953"/>
                    <a:pt x="632" y="3035"/>
                  </a:cubicBezTo>
                  <a:cubicBezTo>
                    <a:pt x="700" y="3110"/>
                    <a:pt x="775" y="3178"/>
                    <a:pt x="865" y="3231"/>
                  </a:cubicBezTo>
                  <a:cubicBezTo>
                    <a:pt x="955" y="3276"/>
                    <a:pt x="1053" y="3306"/>
                    <a:pt x="1158" y="3313"/>
                  </a:cubicBezTo>
                  <a:cubicBezTo>
                    <a:pt x="1188" y="3317"/>
                    <a:pt x="1218" y="3319"/>
                    <a:pt x="1247" y="3319"/>
                  </a:cubicBezTo>
                  <a:cubicBezTo>
                    <a:pt x="1327" y="3319"/>
                    <a:pt x="1404" y="3305"/>
                    <a:pt x="1481" y="3283"/>
                  </a:cubicBezTo>
                  <a:cubicBezTo>
                    <a:pt x="1616" y="3253"/>
                    <a:pt x="1729" y="3193"/>
                    <a:pt x="1834" y="3103"/>
                  </a:cubicBezTo>
                  <a:cubicBezTo>
                    <a:pt x="1917" y="3035"/>
                    <a:pt x="1984" y="2945"/>
                    <a:pt x="2022" y="2840"/>
                  </a:cubicBezTo>
                  <a:cubicBezTo>
                    <a:pt x="2059" y="2735"/>
                    <a:pt x="2074" y="2622"/>
                    <a:pt x="2067" y="2509"/>
                  </a:cubicBezTo>
                  <a:cubicBezTo>
                    <a:pt x="2059" y="2374"/>
                    <a:pt x="2037" y="2246"/>
                    <a:pt x="1999" y="2119"/>
                  </a:cubicBezTo>
                  <a:cubicBezTo>
                    <a:pt x="1969" y="2013"/>
                    <a:pt x="1939" y="1916"/>
                    <a:pt x="1894" y="1818"/>
                  </a:cubicBezTo>
                  <a:cubicBezTo>
                    <a:pt x="1857" y="1735"/>
                    <a:pt x="1811" y="1660"/>
                    <a:pt x="1759" y="1593"/>
                  </a:cubicBezTo>
                  <a:cubicBezTo>
                    <a:pt x="1699" y="1533"/>
                    <a:pt x="1631" y="1487"/>
                    <a:pt x="1556" y="1450"/>
                  </a:cubicBezTo>
                  <a:cubicBezTo>
                    <a:pt x="1466" y="1412"/>
                    <a:pt x="1368" y="1390"/>
                    <a:pt x="1278" y="1382"/>
                  </a:cubicBezTo>
                  <a:lnTo>
                    <a:pt x="887" y="1345"/>
                  </a:lnTo>
                  <a:cubicBezTo>
                    <a:pt x="827" y="1345"/>
                    <a:pt x="775" y="1330"/>
                    <a:pt x="722" y="1315"/>
                  </a:cubicBezTo>
                  <a:cubicBezTo>
                    <a:pt x="684" y="1307"/>
                    <a:pt x="647" y="1285"/>
                    <a:pt x="624" y="1255"/>
                  </a:cubicBezTo>
                  <a:cubicBezTo>
                    <a:pt x="594" y="1224"/>
                    <a:pt x="572" y="1194"/>
                    <a:pt x="557" y="1149"/>
                  </a:cubicBezTo>
                  <a:cubicBezTo>
                    <a:pt x="542" y="1112"/>
                    <a:pt x="519" y="1059"/>
                    <a:pt x="504" y="999"/>
                  </a:cubicBezTo>
                  <a:cubicBezTo>
                    <a:pt x="489" y="946"/>
                    <a:pt x="474" y="894"/>
                    <a:pt x="474" y="841"/>
                  </a:cubicBezTo>
                  <a:cubicBezTo>
                    <a:pt x="467" y="789"/>
                    <a:pt x="467" y="744"/>
                    <a:pt x="482" y="699"/>
                  </a:cubicBezTo>
                  <a:cubicBezTo>
                    <a:pt x="489" y="653"/>
                    <a:pt x="519" y="608"/>
                    <a:pt x="549" y="578"/>
                  </a:cubicBezTo>
                  <a:cubicBezTo>
                    <a:pt x="587" y="533"/>
                    <a:pt x="639" y="511"/>
                    <a:pt x="692" y="496"/>
                  </a:cubicBezTo>
                  <a:cubicBezTo>
                    <a:pt x="727" y="482"/>
                    <a:pt x="763" y="476"/>
                    <a:pt x="798" y="476"/>
                  </a:cubicBezTo>
                  <a:cubicBezTo>
                    <a:pt x="862" y="476"/>
                    <a:pt x="924" y="497"/>
                    <a:pt x="978" y="541"/>
                  </a:cubicBezTo>
                  <a:cubicBezTo>
                    <a:pt x="1045" y="601"/>
                    <a:pt x="1105" y="691"/>
                    <a:pt x="1128" y="789"/>
                  </a:cubicBezTo>
                  <a:lnTo>
                    <a:pt x="1158" y="894"/>
                  </a:lnTo>
                  <a:lnTo>
                    <a:pt x="1616" y="759"/>
                  </a:lnTo>
                  <a:lnTo>
                    <a:pt x="1549" y="533"/>
                  </a:lnTo>
                  <a:cubicBezTo>
                    <a:pt x="1518" y="443"/>
                    <a:pt x="1473" y="360"/>
                    <a:pt x="1421" y="293"/>
                  </a:cubicBezTo>
                  <a:cubicBezTo>
                    <a:pt x="1361" y="210"/>
                    <a:pt x="1286" y="150"/>
                    <a:pt x="1195" y="105"/>
                  </a:cubicBezTo>
                  <a:cubicBezTo>
                    <a:pt x="1105" y="52"/>
                    <a:pt x="1008" y="22"/>
                    <a:pt x="910" y="7"/>
                  </a:cubicBezTo>
                  <a:cubicBezTo>
                    <a:pt x="874" y="3"/>
                    <a:pt x="839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6"/>
            <p:cNvSpPr/>
            <p:nvPr/>
          </p:nvSpPr>
          <p:spPr>
            <a:xfrm rot="3607546">
              <a:off x="716055" y="4441989"/>
              <a:ext cx="34202" cy="54541"/>
            </a:xfrm>
            <a:custGeom>
              <a:avLst/>
              <a:gdLst/>
              <a:ahLst/>
              <a:cxnLst/>
              <a:rect l="l" t="t" r="r" b="b"/>
              <a:pathLst>
                <a:path w="2075" h="3309" extrusionOk="0">
                  <a:moveTo>
                    <a:pt x="791" y="0"/>
                  </a:moveTo>
                  <a:cubicBezTo>
                    <a:pt x="597" y="0"/>
                    <a:pt x="406" y="68"/>
                    <a:pt x="256" y="200"/>
                  </a:cubicBezTo>
                  <a:cubicBezTo>
                    <a:pt x="173" y="267"/>
                    <a:pt x="106" y="358"/>
                    <a:pt x="68" y="455"/>
                  </a:cubicBezTo>
                  <a:cubicBezTo>
                    <a:pt x="23" y="553"/>
                    <a:pt x="0" y="666"/>
                    <a:pt x="0" y="778"/>
                  </a:cubicBezTo>
                  <a:cubicBezTo>
                    <a:pt x="0" y="891"/>
                    <a:pt x="15" y="1011"/>
                    <a:pt x="46" y="1131"/>
                  </a:cubicBezTo>
                  <a:cubicBezTo>
                    <a:pt x="91" y="1304"/>
                    <a:pt x="173" y="1462"/>
                    <a:pt x="293" y="1597"/>
                  </a:cubicBezTo>
                  <a:cubicBezTo>
                    <a:pt x="421" y="1725"/>
                    <a:pt x="602" y="1800"/>
                    <a:pt x="782" y="1808"/>
                  </a:cubicBezTo>
                  <a:lnTo>
                    <a:pt x="1150" y="1845"/>
                  </a:lnTo>
                  <a:cubicBezTo>
                    <a:pt x="1203" y="1853"/>
                    <a:pt x="1255" y="1860"/>
                    <a:pt x="1300" y="1875"/>
                  </a:cubicBezTo>
                  <a:cubicBezTo>
                    <a:pt x="1345" y="1883"/>
                    <a:pt x="1375" y="1905"/>
                    <a:pt x="1405" y="1928"/>
                  </a:cubicBezTo>
                  <a:cubicBezTo>
                    <a:pt x="1443" y="1965"/>
                    <a:pt x="1466" y="2003"/>
                    <a:pt x="1481" y="2048"/>
                  </a:cubicBezTo>
                  <a:cubicBezTo>
                    <a:pt x="1511" y="2116"/>
                    <a:pt x="1533" y="2183"/>
                    <a:pt x="1548" y="2251"/>
                  </a:cubicBezTo>
                  <a:cubicBezTo>
                    <a:pt x="1571" y="2326"/>
                    <a:pt x="1586" y="2394"/>
                    <a:pt x="1601" y="2454"/>
                  </a:cubicBezTo>
                  <a:cubicBezTo>
                    <a:pt x="1608" y="2506"/>
                    <a:pt x="1608" y="2559"/>
                    <a:pt x="1601" y="2612"/>
                  </a:cubicBezTo>
                  <a:cubicBezTo>
                    <a:pt x="1586" y="2664"/>
                    <a:pt x="1563" y="2702"/>
                    <a:pt x="1526" y="2739"/>
                  </a:cubicBezTo>
                  <a:cubicBezTo>
                    <a:pt x="1481" y="2777"/>
                    <a:pt x="1421" y="2807"/>
                    <a:pt x="1353" y="2822"/>
                  </a:cubicBezTo>
                  <a:cubicBezTo>
                    <a:pt x="1317" y="2837"/>
                    <a:pt x="1278" y="2845"/>
                    <a:pt x="1239" y="2845"/>
                  </a:cubicBezTo>
                  <a:cubicBezTo>
                    <a:pt x="1182" y="2845"/>
                    <a:pt x="1124" y="2828"/>
                    <a:pt x="1075" y="2792"/>
                  </a:cubicBezTo>
                  <a:cubicBezTo>
                    <a:pt x="1007" y="2747"/>
                    <a:pt x="955" y="2672"/>
                    <a:pt x="932" y="2589"/>
                  </a:cubicBezTo>
                  <a:lnTo>
                    <a:pt x="895" y="2446"/>
                  </a:lnTo>
                  <a:lnTo>
                    <a:pt x="436" y="2574"/>
                  </a:lnTo>
                  <a:lnTo>
                    <a:pt x="489" y="2747"/>
                  </a:lnTo>
                  <a:cubicBezTo>
                    <a:pt x="511" y="2852"/>
                    <a:pt x="564" y="2950"/>
                    <a:pt x="632" y="3032"/>
                  </a:cubicBezTo>
                  <a:cubicBezTo>
                    <a:pt x="699" y="3107"/>
                    <a:pt x="774" y="3168"/>
                    <a:pt x="865" y="3220"/>
                  </a:cubicBezTo>
                  <a:cubicBezTo>
                    <a:pt x="955" y="3265"/>
                    <a:pt x="1052" y="3295"/>
                    <a:pt x="1158" y="3303"/>
                  </a:cubicBezTo>
                  <a:cubicBezTo>
                    <a:pt x="1188" y="3307"/>
                    <a:pt x="1217" y="3309"/>
                    <a:pt x="1247" y="3309"/>
                  </a:cubicBezTo>
                  <a:cubicBezTo>
                    <a:pt x="1327" y="3309"/>
                    <a:pt x="1404" y="3295"/>
                    <a:pt x="1481" y="3273"/>
                  </a:cubicBezTo>
                  <a:cubicBezTo>
                    <a:pt x="1616" y="3243"/>
                    <a:pt x="1729" y="3183"/>
                    <a:pt x="1834" y="3100"/>
                  </a:cubicBezTo>
                  <a:cubicBezTo>
                    <a:pt x="1916" y="3025"/>
                    <a:pt x="1984" y="2935"/>
                    <a:pt x="2022" y="2829"/>
                  </a:cubicBezTo>
                  <a:cubicBezTo>
                    <a:pt x="2059" y="2724"/>
                    <a:pt x="2074" y="2612"/>
                    <a:pt x="2067" y="2499"/>
                  </a:cubicBezTo>
                  <a:cubicBezTo>
                    <a:pt x="2059" y="2364"/>
                    <a:pt x="2037" y="2236"/>
                    <a:pt x="1999" y="2108"/>
                  </a:cubicBezTo>
                  <a:cubicBezTo>
                    <a:pt x="1969" y="2010"/>
                    <a:pt x="1939" y="1905"/>
                    <a:pt x="1894" y="1808"/>
                  </a:cubicBezTo>
                  <a:cubicBezTo>
                    <a:pt x="1864" y="1725"/>
                    <a:pt x="1811" y="1650"/>
                    <a:pt x="1759" y="1582"/>
                  </a:cubicBezTo>
                  <a:cubicBezTo>
                    <a:pt x="1698" y="1522"/>
                    <a:pt x="1631" y="1477"/>
                    <a:pt x="1556" y="1439"/>
                  </a:cubicBezTo>
                  <a:cubicBezTo>
                    <a:pt x="1466" y="1402"/>
                    <a:pt x="1375" y="1379"/>
                    <a:pt x="1278" y="1379"/>
                  </a:cubicBezTo>
                  <a:lnTo>
                    <a:pt x="887" y="1342"/>
                  </a:lnTo>
                  <a:cubicBezTo>
                    <a:pt x="834" y="1334"/>
                    <a:pt x="774" y="1319"/>
                    <a:pt x="722" y="1304"/>
                  </a:cubicBezTo>
                  <a:cubicBezTo>
                    <a:pt x="684" y="1297"/>
                    <a:pt x="654" y="1274"/>
                    <a:pt x="624" y="1244"/>
                  </a:cubicBezTo>
                  <a:cubicBezTo>
                    <a:pt x="594" y="1214"/>
                    <a:pt x="571" y="1184"/>
                    <a:pt x="556" y="1146"/>
                  </a:cubicBezTo>
                  <a:cubicBezTo>
                    <a:pt x="534" y="1094"/>
                    <a:pt x="519" y="1041"/>
                    <a:pt x="504" y="989"/>
                  </a:cubicBezTo>
                  <a:cubicBezTo>
                    <a:pt x="489" y="936"/>
                    <a:pt x="481" y="883"/>
                    <a:pt x="474" y="831"/>
                  </a:cubicBezTo>
                  <a:cubicBezTo>
                    <a:pt x="466" y="778"/>
                    <a:pt x="466" y="733"/>
                    <a:pt x="481" y="688"/>
                  </a:cubicBezTo>
                  <a:cubicBezTo>
                    <a:pt x="496" y="643"/>
                    <a:pt x="519" y="598"/>
                    <a:pt x="549" y="568"/>
                  </a:cubicBezTo>
                  <a:cubicBezTo>
                    <a:pt x="587" y="523"/>
                    <a:pt x="639" y="500"/>
                    <a:pt x="692" y="485"/>
                  </a:cubicBezTo>
                  <a:cubicBezTo>
                    <a:pt x="727" y="472"/>
                    <a:pt x="762" y="465"/>
                    <a:pt x="798" y="465"/>
                  </a:cubicBezTo>
                  <a:cubicBezTo>
                    <a:pt x="862" y="465"/>
                    <a:pt x="924" y="487"/>
                    <a:pt x="977" y="530"/>
                  </a:cubicBezTo>
                  <a:cubicBezTo>
                    <a:pt x="1052" y="598"/>
                    <a:pt x="1105" y="681"/>
                    <a:pt x="1127" y="778"/>
                  </a:cubicBezTo>
                  <a:lnTo>
                    <a:pt x="1158" y="883"/>
                  </a:lnTo>
                  <a:lnTo>
                    <a:pt x="1616" y="748"/>
                  </a:lnTo>
                  <a:lnTo>
                    <a:pt x="1541" y="538"/>
                  </a:lnTo>
                  <a:cubicBezTo>
                    <a:pt x="1518" y="448"/>
                    <a:pt x="1473" y="365"/>
                    <a:pt x="1413" y="290"/>
                  </a:cubicBezTo>
                  <a:cubicBezTo>
                    <a:pt x="1353" y="215"/>
                    <a:pt x="1278" y="155"/>
                    <a:pt x="1195" y="102"/>
                  </a:cubicBezTo>
                  <a:cubicBezTo>
                    <a:pt x="1068" y="34"/>
                    <a:pt x="929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6"/>
            <p:cNvSpPr/>
            <p:nvPr/>
          </p:nvSpPr>
          <p:spPr>
            <a:xfrm rot="3607546">
              <a:off x="778272" y="4502014"/>
              <a:ext cx="34202" cy="54657"/>
            </a:xfrm>
            <a:custGeom>
              <a:avLst/>
              <a:gdLst/>
              <a:ahLst/>
              <a:cxnLst/>
              <a:rect l="l" t="t" r="r" b="b"/>
              <a:pathLst>
                <a:path w="2075" h="3316" extrusionOk="0">
                  <a:moveTo>
                    <a:pt x="773" y="1"/>
                  </a:moveTo>
                  <a:cubicBezTo>
                    <a:pt x="701" y="1"/>
                    <a:pt x="631" y="12"/>
                    <a:pt x="564" y="38"/>
                  </a:cubicBezTo>
                  <a:cubicBezTo>
                    <a:pt x="459" y="60"/>
                    <a:pt x="362" y="113"/>
                    <a:pt x="279" y="181"/>
                  </a:cubicBezTo>
                  <a:cubicBezTo>
                    <a:pt x="204" y="241"/>
                    <a:pt x="144" y="316"/>
                    <a:pt x="91" y="398"/>
                  </a:cubicBezTo>
                  <a:cubicBezTo>
                    <a:pt x="46" y="489"/>
                    <a:pt x="16" y="579"/>
                    <a:pt x="8" y="676"/>
                  </a:cubicBezTo>
                  <a:cubicBezTo>
                    <a:pt x="1" y="782"/>
                    <a:pt x="8" y="887"/>
                    <a:pt x="39" y="985"/>
                  </a:cubicBezTo>
                  <a:lnTo>
                    <a:pt x="542" y="2743"/>
                  </a:lnTo>
                  <a:cubicBezTo>
                    <a:pt x="579" y="2863"/>
                    <a:pt x="640" y="2983"/>
                    <a:pt x="722" y="3081"/>
                  </a:cubicBezTo>
                  <a:cubicBezTo>
                    <a:pt x="782" y="3163"/>
                    <a:pt x="873" y="3224"/>
                    <a:pt x="963" y="3261"/>
                  </a:cubicBezTo>
                  <a:cubicBezTo>
                    <a:pt x="1041" y="3294"/>
                    <a:pt x="1125" y="3315"/>
                    <a:pt x="1210" y="3315"/>
                  </a:cubicBezTo>
                  <a:cubicBezTo>
                    <a:pt x="1223" y="3315"/>
                    <a:pt x="1236" y="3315"/>
                    <a:pt x="1248" y="3314"/>
                  </a:cubicBezTo>
                  <a:cubicBezTo>
                    <a:pt x="1338" y="3314"/>
                    <a:pt x="1429" y="3299"/>
                    <a:pt x="1519" y="3276"/>
                  </a:cubicBezTo>
                  <a:cubicBezTo>
                    <a:pt x="1616" y="3246"/>
                    <a:pt x="1707" y="3201"/>
                    <a:pt x="1789" y="3133"/>
                  </a:cubicBezTo>
                  <a:cubicBezTo>
                    <a:pt x="1864" y="3066"/>
                    <a:pt x="1924" y="2991"/>
                    <a:pt x="1977" y="2908"/>
                  </a:cubicBezTo>
                  <a:cubicBezTo>
                    <a:pt x="2022" y="2818"/>
                    <a:pt x="2052" y="2720"/>
                    <a:pt x="2060" y="2622"/>
                  </a:cubicBezTo>
                  <a:cubicBezTo>
                    <a:pt x="2075" y="2525"/>
                    <a:pt x="2067" y="2420"/>
                    <a:pt x="2037" y="2322"/>
                  </a:cubicBezTo>
                  <a:lnTo>
                    <a:pt x="1969" y="2134"/>
                  </a:lnTo>
                  <a:lnTo>
                    <a:pt x="1511" y="2262"/>
                  </a:lnTo>
                  <a:lnTo>
                    <a:pt x="1556" y="2420"/>
                  </a:lnTo>
                  <a:cubicBezTo>
                    <a:pt x="1571" y="2472"/>
                    <a:pt x="1579" y="2532"/>
                    <a:pt x="1571" y="2585"/>
                  </a:cubicBezTo>
                  <a:cubicBezTo>
                    <a:pt x="1571" y="2630"/>
                    <a:pt x="1556" y="2668"/>
                    <a:pt x="1534" y="2705"/>
                  </a:cubicBezTo>
                  <a:cubicBezTo>
                    <a:pt x="1511" y="2735"/>
                    <a:pt x="1489" y="2765"/>
                    <a:pt x="1451" y="2780"/>
                  </a:cubicBezTo>
                  <a:cubicBezTo>
                    <a:pt x="1429" y="2803"/>
                    <a:pt x="1391" y="2818"/>
                    <a:pt x="1361" y="2825"/>
                  </a:cubicBezTo>
                  <a:cubicBezTo>
                    <a:pt x="1330" y="2839"/>
                    <a:pt x="1297" y="2846"/>
                    <a:pt x="1265" y="2846"/>
                  </a:cubicBezTo>
                  <a:cubicBezTo>
                    <a:pt x="1212" y="2846"/>
                    <a:pt x="1160" y="2828"/>
                    <a:pt x="1113" y="2795"/>
                  </a:cubicBezTo>
                  <a:cubicBezTo>
                    <a:pt x="1053" y="2735"/>
                    <a:pt x="1008" y="2660"/>
                    <a:pt x="985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497" y="669"/>
                  </a:cubicBezTo>
                  <a:cubicBezTo>
                    <a:pt x="519" y="594"/>
                    <a:pt x="579" y="534"/>
                    <a:pt x="692" y="496"/>
                  </a:cubicBezTo>
                  <a:cubicBezTo>
                    <a:pt x="718" y="489"/>
                    <a:pt x="744" y="486"/>
                    <a:pt x="770" y="486"/>
                  </a:cubicBezTo>
                  <a:cubicBezTo>
                    <a:pt x="829" y="486"/>
                    <a:pt x="886" y="503"/>
                    <a:pt x="933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13" y="902"/>
                  </a:lnTo>
                  <a:lnTo>
                    <a:pt x="1571" y="767"/>
                  </a:lnTo>
                  <a:lnTo>
                    <a:pt x="1519" y="586"/>
                  </a:lnTo>
                  <a:cubicBezTo>
                    <a:pt x="1489" y="481"/>
                    <a:pt x="1444" y="383"/>
                    <a:pt x="1376" y="301"/>
                  </a:cubicBezTo>
                  <a:cubicBezTo>
                    <a:pt x="1316" y="218"/>
                    <a:pt x="1241" y="151"/>
                    <a:pt x="1151" y="98"/>
                  </a:cubicBezTo>
                  <a:cubicBezTo>
                    <a:pt x="1068" y="53"/>
                    <a:pt x="970" y="15"/>
                    <a:pt x="873" y="8"/>
                  </a:cubicBezTo>
                  <a:cubicBezTo>
                    <a:pt x="839" y="3"/>
                    <a:pt x="806" y="1"/>
                    <a:pt x="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6"/>
            <p:cNvSpPr/>
            <p:nvPr/>
          </p:nvSpPr>
          <p:spPr>
            <a:xfrm rot="3607546">
              <a:off x="796315" y="4524554"/>
              <a:ext cx="42245" cy="56915"/>
            </a:xfrm>
            <a:custGeom>
              <a:avLst/>
              <a:gdLst/>
              <a:ahLst/>
              <a:cxnLst/>
              <a:rect l="l" t="t" r="r" b="b"/>
              <a:pathLst>
                <a:path w="2563" h="3453" extrusionOk="0">
                  <a:moveTo>
                    <a:pt x="1030" y="454"/>
                  </a:moveTo>
                  <a:cubicBezTo>
                    <a:pt x="1083" y="462"/>
                    <a:pt x="1135" y="484"/>
                    <a:pt x="1181" y="522"/>
                  </a:cubicBezTo>
                  <a:cubicBezTo>
                    <a:pt x="1226" y="559"/>
                    <a:pt x="1256" y="604"/>
                    <a:pt x="1278" y="657"/>
                  </a:cubicBezTo>
                  <a:cubicBezTo>
                    <a:pt x="1308" y="725"/>
                    <a:pt x="1338" y="800"/>
                    <a:pt x="1353" y="867"/>
                  </a:cubicBezTo>
                  <a:cubicBezTo>
                    <a:pt x="1376" y="943"/>
                    <a:pt x="1391" y="1010"/>
                    <a:pt x="1406" y="1085"/>
                  </a:cubicBezTo>
                  <a:cubicBezTo>
                    <a:pt x="1413" y="1138"/>
                    <a:pt x="1406" y="1198"/>
                    <a:pt x="1398" y="1251"/>
                  </a:cubicBezTo>
                  <a:cubicBezTo>
                    <a:pt x="1383" y="1303"/>
                    <a:pt x="1353" y="1348"/>
                    <a:pt x="1316" y="1386"/>
                  </a:cubicBezTo>
                  <a:cubicBezTo>
                    <a:pt x="1263" y="1423"/>
                    <a:pt x="1196" y="1461"/>
                    <a:pt x="1128" y="1476"/>
                  </a:cubicBezTo>
                  <a:lnTo>
                    <a:pt x="872" y="1551"/>
                  </a:lnTo>
                  <a:lnTo>
                    <a:pt x="587" y="552"/>
                  </a:lnTo>
                  <a:lnTo>
                    <a:pt x="820" y="484"/>
                  </a:lnTo>
                  <a:cubicBezTo>
                    <a:pt x="888" y="462"/>
                    <a:pt x="963" y="454"/>
                    <a:pt x="1030" y="454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8"/>
                  </a:cubicBezTo>
                  <a:lnTo>
                    <a:pt x="1" y="259"/>
                  </a:lnTo>
                  <a:lnTo>
                    <a:pt x="925" y="3452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1"/>
                  </a:cubicBezTo>
                  <a:cubicBezTo>
                    <a:pt x="1879" y="1085"/>
                    <a:pt x="1864" y="912"/>
                    <a:pt x="1812" y="747"/>
                  </a:cubicBezTo>
                  <a:cubicBezTo>
                    <a:pt x="1668" y="249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6"/>
            <p:cNvSpPr/>
            <p:nvPr/>
          </p:nvSpPr>
          <p:spPr>
            <a:xfrm rot="3607546">
              <a:off x="823743" y="4540352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6"/>
            <p:cNvSpPr/>
            <p:nvPr/>
          </p:nvSpPr>
          <p:spPr>
            <a:xfrm rot="3607546">
              <a:off x="831262" y="4556596"/>
              <a:ext cx="49069" cy="62321"/>
            </a:xfrm>
            <a:custGeom>
              <a:avLst/>
              <a:gdLst/>
              <a:ahLst/>
              <a:cxnLst/>
              <a:rect l="l" t="t" r="r" b="b"/>
              <a:pathLst>
                <a:path w="2977" h="3781" extrusionOk="0">
                  <a:moveTo>
                    <a:pt x="2060" y="1"/>
                  </a:moveTo>
                  <a:lnTo>
                    <a:pt x="1616" y="129"/>
                  </a:lnTo>
                  <a:lnTo>
                    <a:pt x="1526" y="1984"/>
                  </a:lnTo>
                  <a:lnTo>
                    <a:pt x="1511" y="1984"/>
                  </a:lnTo>
                  <a:lnTo>
                    <a:pt x="437" y="467"/>
                  </a:lnTo>
                  <a:lnTo>
                    <a:pt x="1" y="594"/>
                  </a:lnTo>
                  <a:lnTo>
                    <a:pt x="918" y="3780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9" y="2954"/>
                  </a:lnTo>
                  <a:lnTo>
                    <a:pt x="1894" y="2886"/>
                  </a:lnTo>
                  <a:lnTo>
                    <a:pt x="1954" y="1383"/>
                  </a:lnTo>
                  <a:lnTo>
                    <a:pt x="1962" y="1383"/>
                  </a:lnTo>
                  <a:lnTo>
                    <a:pt x="2525" y="3322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6"/>
            <p:cNvSpPr/>
            <p:nvPr/>
          </p:nvSpPr>
          <p:spPr>
            <a:xfrm rot="3607546">
              <a:off x="863203" y="4583461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5"/>
                  </a:lnTo>
                  <a:lnTo>
                    <a:pt x="850" y="1638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6"/>
            <p:cNvSpPr/>
            <p:nvPr/>
          </p:nvSpPr>
          <p:spPr>
            <a:xfrm rot="3607546">
              <a:off x="895239" y="4615241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03" y="1"/>
                  </a:moveTo>
                  <a:cubicBezTo>
                    <a:pt x="726" y="1"/>
                    <a:pt x="651" y="12"/>
                    <a:pt x="579" y="38"/>
                  </a:cubicBezTo>
                  <a:cubicBezTo>
                    <a:pt x="459" y="68"/>
                    <a:pt x="354" y="128"/>
                    <a:pt x="256" y="203"/>
                  </a:cubicBezTo>
                  <a:cubicBezTo>
                    <a:pt x="173" y="278"/>
                    <a:pt x="113" y="361"/>
                    <a:pt x="68" y="459"/>
                  </a:cubicBezTo>
                  <a:cubicBezTo>
                    <a:pt x="23" y="564"/>
                    <a:pt x="0" y="669"/>
                    <a:pt x="0" y="782"/>
                  </a:cubicBezTo>
                  <a:cubicBezTo>
                    <a:pt x="0" y="902"/>
                    <a:pt x="15" y="1022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8"/>
                    <a:pt x="601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13" y="1939"/>
                  </a:cubicBezTo>
                  <a:cubicBezTo>
                    <a:pt x="1443" y="1969"/>
                    <a:pt x="1473" y="2006"/>
                    <a:pt x="1488" y="2052"/>
                  </a:cubicBezTo>
                  <a:cubicBezTo>
                    <a:pt x="1511" y="2104"/>
                    <a:pt x="1533" y="2187"/>
                    <a:pt x="1556" y="2262"/>
                  </a:cubicBezTo>
                  <a:cubicBezTo>
                    <a:pt x="1578" y="2330"/>
                    <a:pt x="1593" y="2397"/>
                    <a:pt x="1601" y="2457"/>
                  </a:cubicBezTo>
                  <a:cubicBezTo>
                    <a:pt x="1616" y="2510"/>
                    <a:pt x="1616" y="2570"/>
                    <a:pt x="1601" y="2623"/>
                  </a:cubicBezTo>
                  <a:cubicBezTo>
                    <a:pt x="1593" y="2668"/>
                    <a:pt x="1571" y="2713"/>
                    <a:pt x="1533" y="2743"/>
                  </a:cubicBezTo>
                  <a:cubicBezTo>
                    <a:pt x="1481" y="2788"/>
                    <a:pt x="1420" y="2810"/>
                    <a:pt x="1360" y="2825"/>
                  </a:cubicBezTo>
                  <a:cubicBezTo>
                    <a:pt x="1325" y="2843"/>
                    <a:pt x="1287" y="2852"/>
                    <a:pt x="1249" y="2852"/>
                  </a:cubicBezTo>
                  <a:cubicBezTo>
                    <a:pt x="1191" y="2852"/>
                    <a:pt x="1132" y="2832"/>
                    <a:pt x="1082" y="2795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4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5"/>
                    <a:pt x="571" y="2953"/>
                    <a:pt x="639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62" y="3269"/>
                    <a:pt x="1060" y="3299"/>
                    <a:pt x="1165" y="3314"/>
                  </a:cubicBezTo>
                  <a:cubicBezTo>
                    <a:pt x="1190" y="3316"/>
                    <a:pt x="1215" y="3317"/>
                    <a:pt x="1241" y="3317"/>
                  </a:cubicBezTo>
                  <a:cubicBezTo>
                    <a:pt x="1323" y="3317"/>
                    <a:pt x="1408" y="3307"/>
                    <a:pt x="1488" y="3284"/>
                  </a:cubicBezTo>
                  <a:cubicBezTo>
                    <a:pt x="1616" y="3246"/>
                    <a:pt x="1736" y="3186"/>
                    <a:pt x="1841" y="3103"/>
                  </a:cubicBezTo>
                  <a:cubicBezTo>
                    <a:pt x="1924" y="3028"/>
                    <a:pt x="1984" y="2938"/>
                    <a:pt x="2029" y="2833"/>
                  </a:cubicBezTo>
                  <a:cubicBezTo>
                    <a:pt x="2067" y="2728"/>
                    <a:pt x="2082" y="2615"/>
                    <a:pt x="2074" y="2502"/>
                  </a:cubicBezTo>
                  <a:cubicBezTo>
                    <a:pt x="2067" y="2375"/>
                    <a:pt x="2044" y="2239"/>
                    <a:pt x="2006" y="2119"/>
                  </a:cubicBezTo>
                  <a:cubicBezTo>
                    <a:pt x="1976" y="2014"/>
                    <a:pt x="1939" y="1909"/>
                    <a:pt x="1901" y="1811"/>
                  </a:cubicBezTo>
                  <a:cubicBezTo>
                    <a:pt x="1864" y="1728"/>
                    <a:pt x="1819" y="1653"/>
                    <a:pt x="1759" y="1586"/>
                  </a:cubicBezTo>
                  <a:cubicBezTo>
                    <a:pt x="1706" y="1526"/>
                    <a:pt x="1638" y="1481"/>
                    <a:pt x="1563" y="1443"/>
                  </a:cubicBezTo>
                  <a:cubicBezTo>
                    <a:pt x="1473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34" y="1338"/>
                    <a:pt x="782" y="1330"/>
                    <a:pt x="729" y="1308"/>
                  </a:cubicBezTo>
                  <a:cubicBezTo>
                    <a:pt x="692" y="1300"/>
                    <a:pt x="654" y="1278"/>
                    <a:pt x="624" y="1248"/>
                  </a:cubicBezTo>
                  <a:cubicBezTo>
                    <a:pt x="594" y="1225"/>
                    <a:pt x="571" y="1188"/>
                    <a:pt x="556" y="1150"/>
                  </a:cubicBezTo>
                  <a:cubicBezTo>
                    <a:pt x="541" y="1105"/>
                    <a:pt x="526" y="1052"/>
                    <a:pt x="504" y="992"/>
                  </a:cubicBezTo>
                  <a:cubicBezTo>
                    <a:pt x="489" y="940"/>
                    <a:pt x="481" y="887"/>
                    <a:pt x="474" y="834"/>
                  </a:cubicBezTo>
                  <a:cubicBezTo>
                    <a:pt x="466" y="789"/>
                    <a:pt x="474" y="737"/>
                    <a:pt x="489" y="692"/>
                  </a:cubicBezTo>
                  <a:cubicBezTo>
                    <a:pt x="496" y="647"/>
                    <a:pt x="519" y="601"/>
                    <a:pt x="556" y="571"/>
                  </a:cubicBezTo>
                  <a:cubicBezTo>
                    <a:pt x="594" y="534"/>
                    <a:pt x="639" y="504"/>
                    <a:pt x="699" y="489"/>
                  </a:cubicBezTo>
                  <a:cubicBezTo>
                    <a:pt x="731" y="475"/>
                    <a:pt x="766" y="469"/>
                    <a:pt x="802" y="469"/>
                  </a:cubicBezTo>
                  <a:cubicBezTo>
                    <a:pt x="865" y="469"/>
                    <a:pt x="929" y="490"/>
                    <a:pt x="977" y="534"/>
                  </a:cubicBezTo>
                  <a:cubicBezTo>
                    <a:pt x="1052" y="601"/>
                    <a:pt x="1105" y="684"/>
                    <a:pt x="1127" y="782"/>
                  </a:cubicBezTo>
                  <a:lnTo>
                    <a:pt x="1157" y="887"/>
                  </a:lnTo>
                  <a:lnTo>
                    <a:pt x="1616" y="752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0" y="293"/>
                  </a:cubicBezTo>
                  <a:cubicBezTo>
                    <a:pt x="1360" y="211"/>
                    <a:pt x="1285" y="151"/>
                    <a:pt x="1203" y="106"/>
                  </a:cubicBezTo>
                  <a:cubicBezTo>
                    <a:pt x="1112" y="53"/>
                    <a:pt x="1015" y="23"/>
                    <a:pt x="910" y="8"/>
                  </a:cubicBezTo>
                  <a:cubicBezTo>
                    <a:pt x="874" y="3"/>
                    <a:pt x="838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6"/>
            <p:cNvSpPr/>
            <p:nvPr/>
          </p:nvSpPr>
          <p:spPr>
            <a:xfrm rot="3607546">
              <a:off x="917431" y="4636633"/>
              <a:ext cx="34317" cy="54673"/>
            </a:xfrm>
            <a:custGeom>
              <a:avLst/>
              <a:gdLst/>
              <a:ahLst/>
              <a:cxnLst/>
              <a:rect l="l" t="t" r="r" b="b"/>
              <a:pathLst>
                <a:path w="2082" h="3317" extrusionOk="0">
                  <a:moveTo>
                    <a:pt x="816" y="1"/>
                  </a:moveTo>
                  <a:cubicBezTo>
                    <a:pt x="627" y="1"/>
                    <a:pt x="441" y="61"/>
                    <a:pt x="286" y="176"/>
                  </a:cubicBezTo>
                  <a:cubicBezTo>
                    <a:pt x="210" y="236"/>
                    <a:pt x="143" y="311"/>
                    <a:pt x="98" y="401"/>
                  </a:cubicBezTo>
                  <a:cubicBezTo>
                    <a:pt x="53" y="484"/>
                    <a:pt x="23" y="582"/>
                    <a:pt x="15" y="679"/>
                  </a:cubicBezTo>
                  <a:cubicBezTo>
                    <a:pt x="0" y="777"/>
                    <a:pt x="15" y="882"/>
                    <a:pt x="45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1" y="3083"/>
                  </a:cubicBezTo>
                  <a:cubicBezTo>
                    <a:pt x="789" y="3159"/>
                    <a:pt x="872" y="3219"/>
                    <a:pt x="969" y="3264"/>
                  </a:cubicBezTo>
                  <a:cubicBezTo>
                    <a:pt x="1059" y="3301"/>
                    <a:pt x="1150" y="3316"/>
                    <a:pt x="1247" y="3316"/>
                  </a:cubicBezTo>
                  <a:cubicBezTo>
                    <a:pt x="1345" y="3316"/>
                    <a:pt x="1435" y="3301"/>
                    <a:pt x="1525" y="3271"/>
                  </a:cubicBezTo>
                  <a:cubicBezTo>
                    <a:pt x="1623" y="3249"/>
                    <a:pt x="1713" y="3196"/>
                    <a:pt x="1796" y="3129"/>
                  </a:cubicBezTo>
                  <a:cubicBezTo>
                    <a:pt x="1871" y="3068"/>
                    <a:pt x="1931" y="2993"/>
                    <a:pt x="1984" y="2903"/>
                  </a:cubicBezTo>
                  <a:cubicBezTo>
                    <a:pt x="2029" y="2820"/>
                    <a:pt x="2059" y="2723"/>
                    <a:pt x="2066" y="2625"/>
                  </a:cubicBezTo>
                  <a:cubicBezTo>
                    <a:pt x="2081" y="2520"/>
                    <a:pt x="2066" y="2422"/>
                    <a:pt x="2044" y="2325"/>
                  </a:cubicBezTo>
                  <a:lnTo>
                    <a:pt x="1984" y="2129"/>
                  </a:lnTo>
                  <a:lnTo>
                    <a:pt x="1525" y="2265"/>
                  </a:lnTo>
                  <a:lnTo>
                    <a:pt x="1570" y="2422"/>
                  </a:lnTo>
                  <a:cubicBezTo>
                    <a:pt x="1585" y="2475"/>
                    <a:pt x="1593" y="2527"/>
                    <a:pt x="1585" y="2588"/>
                  </a:cubicBezTo>
                  <a:cubicBezTo>
                    <a:pt x="1585" y="2625"/>
                    <a:pt x="1570" y="2670"/>
                    <a:pt x="1548" y="2700"/>
                  </a:cubicBezTo>
                  <a:cubicBezTo>
                    <a:pt x="1525" y="2738"/>
                    <a:pt x="1495" y="2760"/>
                    <a:pt x="1465" y="2783"/>
                  </a:cubicBezTo>
                  <a:cubicBezTo>
                    <a:pt x="1435" y="2798"/>
                    <a:pt x="1405" y="2813"/>
                    <a:pt x="1375" y="2828"/>
                  </a:cubicBezTo>
                  <a:cubicBezTo>
                    <a:pt x="1344" y="2839"/>
                    <a:pt x="1311" y="2845"/>
                    <a:pt x="1279" y="2845"/>
                  </a:cubicBezTo>
                  <a:cubicBezTo>
                    <a:pt x="1224" y="2845"/>
                    <a:pt x="1170" y="2828"/>
                    <a:pt x="1127" y="2790"/>
                  </a:cubicBezTo>
                  <a:cubicBezTo>
                    <a:pt x="1067" y="2738"/>
                    <a:pt x="1022" y="2663"/>
                    <a:pt x="999" y="2580"/>
                  </a:cubicBezTo>
                  <a:lnTo>
                    <a:pt x="534" y="950"/>
                  </a:lnTo>
                  <a:cubicBezTo>
                    <a:pt x="504" y="859"/>
                    <a:pt x="496" y="762"/>
                    <a:pt x="511" y="664"/>
                  </a:cubicBezTo>
                  <a:cubicBezTo>
                    <a:pt x="526" y="589"/>
                    <a:pt x="594" y="529"/>
                    <a:pt x="706" y="499"/>
                  </a:cubicBezTo>
                  <a:cubicBezTo>
                    <a:pt x="732" y="489"/>
                    <a:pt x="760" y="484"/>
                    <a:pt x="788" y="484"/>
                  </a:cubicBezTo>
                  <a:cubicBezTo>
                    <a:pt x="841" y="484"/>
                    <a:pt x="895" y="502"/>
                    <a:pt x="939" y="536"/>
                  </a:cubicBezTo>
                  <a:cubicBezTo>
                    <a:pt x="1007" y="589"/>
                    <a:pt x="1059" y="664"/>
                    <a:pt x="1082" y="747"/>
                  </a:cubicBezTo>
                  <a:lnTo>
                    <a:pt x="1127" y="897"/>
                  </a:lnTo>
                  <a:lnTo>
                    <a:pt x="1585" y="769"/>
                  </a:lnTo>
                  <a:lnTo>
                    <a:pt x="1533" y="589"/>
                  </a:lnTo>
                  <a:cubicBezTo>
                    <a:pt x="1503" y="484"/>
                    <a:pt x="1450" y="386"/>
                    <a:pt x="1390" y="296"/>
                  </a:cubicBezTo>
                  <a:cubicBezTo>
                    <a:pt x="1330" y="213"/>
                    <a:pt x="1247" y="146"/>
                    <a:pt x="1165" y="101"/>
                  </a:cubicBezTo>
                  <a:cubicBezTo>
                    <a:pt x="1075" y="48"/>
                    <a:pt x="977" y="18"/>
                    <a:pt x="879" y="3"/>
                  </a:cubicBezTo>
                  <a:cubicBezTo>
                    <a:pt x="858" y="1"/>
                    <a:pt x="837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6"/>
            <p:cNvSpPr/>
            <p:nvPr/>
          </p:nvSpPr>
          <p:spPr>
            <a:xfrm rot="3607546">
              <a:off x="937632" y="4655628"/>
              <a:ext cx="37663" cy="59091"/>
            </a:xfrm>
            <a:custGeom>
              <a:avLst/>
              <a:gdLst/>
              <a:ahLst/>
              <a:cxnLst/>
              <a:rect l="l" t="t" r="r" b="b"/>
              <a:pathLst>
                <a:path w="2285" h="3585" extrusionOk="0">
                  <a:moveTo>
                    <a:pt x="1361" y="1"/>
                  </a:moveTo>
                  <a:lnTo>
                    <a:pt x="1" y="392"/>
                  </a:lnTo>
                  <a:lnTo>
                    <a:pt x="917" y="3585"/>
                  </a:lnTo>
                  <a:lnTo>
                    <a:pt x="2285" y="3194"/>
                  </a:lnTo>
                  <a:lnTo>
                    <a:pt x="2149" y="2736"/>
                  </a:lnTo>
                  <a:lnTo>
                    <a:pt x="1248" y="2999"/>
                  </a:lnTo>
                  <a:lnTo>
                    <a:pt x="977" y="2059"/>
                  </a:lnTo>
                  <a:lnTo>
                    <a:pt x="1766" y="1827"/>
                  </a:lnTo>
                  <a:lnTo>
                    <a:pt x="1639" y="1398"/>
                  </a:lnTo>
                  <a:lnTo>
                    <a:pt x="850" y="1624"/>
                  </a:lnTo>
                  <a:lnTo>
                    <a:pt x="579" y="685"/>
                  </a:lnTo>
                  <a:lnTo>
                    <a:pt x="1488" y="42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6"/>
            <p:cNvSpPr/>
            <p:nvPr/>
          </p:nvSpPr>
          <p:spPr>
            <a:xfrm rot="3607546">
              <a:off x="957066" y="4675722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43" y="128"/>
                  </a:lnTo>
                  <a:lnTo>
                    <a:pt x="1699" y="2052"/>
                  </a:lnTo>
                  <a:lnTo>
                    <a:pt x="1684" y="2052"/>
                  </a:lnTo>
                  <a:lnTo>
                    <a:pt x="444" y="331"/>
                  </a:lnTo>
                  <a:lnTo>
                    <a:pt x="1" y="459"/>
                  </a:lnTo>
                  <a:lnTo>
                    <a:pt x="925" y="3652"/>
                  </a:lnTo>
                  <a:lnTo>
                    <a:pt x="1383" y="3517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90" y="3314"/>
                  </a:lnTo>
                  <a:lnTo>
                    <a:pt x="2518" y="3194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6"/>
            <p:cNvSpPr/>
            <p:nvPr/>
          </p:nvSpPr>
          <p:spPr>
            <a:xfrm rot="3607546">
              <a:off x="982200" y="4698553"/>
              <a:ext cx="37531" cy="59091"/>
            </a:xfrm>
            <a:custGeom>
              <a:avLst/>
              <a:gdLst/>
              <a:ahLst/>
              <a:cxnLst/>
              <a:rect l="l" t="t" r="r" b="b"/>
              <a:pathLst>
                <a:path w="2277" h="3585" extrusionOk="0">
                  <a:moveTo>
                    <a:pt x="1360" y="0"/>
                  </a:moveTo>
                  <a:lnTo>
                    <a:pt x="0" y="399"/>
                  </a:lnTo>
                  <a:lnTo>
                    <a:pt x="917" y="3584"/>
                  </a:lnTo>
                  <a:lnTo>
                    <a:pt x="2277" y="3194"/>
                  </a:lnTo>
                  <a:lnTo>
                    <a:pt x="2141" y="2735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5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6"/>
            <p:cNvSpPr/>
            <p:nvPr/>
          </p:nvSpPr>
          <p:spPr>
            <a:xfrm rot="3607546">
              <a:off x="760302" y="4496541"/>
              <a:ext cx="9972" cy="8241"/>
            </a:xfrm>
            <a:custGeom>
              <a:avLst/>
              <a:gdLst/>
              <a:ahLst/>
              <a:cxnLst/>
              <a:rect l="l" t="t" r="r" b="b"/>
              <a:pathLst>
                <a:path w="605" h="500" extrusionOk="0">
                  <a:moveTo>
                    <a:pt x="316" y="0"/>
                  </a:moveTo>
                  <a:cubicBezTo>
                    <a:pt x="294" y="0"/>
                    <a:pt x="271" y="4"/>
                    <a:pt x="249" y="10"/>
                  </a:cubicBezTo>
                  <a:cubicBezTo>
                    <a:pt x="31" y="70"/>
                    <a:pt x="1" y="363"/>
                    <a:pt x="196" y="468"/>
                  </a:cubicBezTo>
                  <a:cubicBezTo>
                    <a:pt x="236" y="490"/>
                    <a:pt x="277" y="499"/>
                    <a:pt x="316" y="499"/>
                  </a:cubicBezTo>
                  <a:cubicBezTo>
                    <a:pt x="471" y="499"/>
                    <a:pt x="605" y="351"/>
                    <a:pt x="557" y="183"/>
                  </a:cubicBezTo>
                  <a:cubicBezTo>
                    <a:pt x="520" y="71"/>
                    <a:pt x="421" y="0"/>
                    <a:pt x="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6"/>
            <p:cNvSpPr/>
            <p:nvPr/>
          </p:nvSpPr>
          <p:spPr>
            <a:xfrm rot="3607546">
              <a:off x="1025108" y="4752448"/>
              <a:ext cx="9412" cy="8258"/>
            </a:xfrm>
            <a:custGeom>
              <a:avLst/>
              <a:gdLst/>
              <a:ahLst/>
              <a:cxnLst/>
              <a:rect l="l" t="t" r="r" b="b"/>
              <a:pathLst>
                <a:path w="571" h="501" extrusionOk="0">
                  <a:moveTo>
                    <a:pt x="274" y="0"/>
                  </a:moveTo>
                  <a:cubicBezTo>
                    <a:pt x="253" y="0"/>
                    <a:pt x="232" y="3"/>
                    <a:pt x="211" y="10"/>
                  </a:cubicBezTo>
                  <a:cubicBezTo>
                    <a:pt x="75" y="55"/>
                    <a:pt x="0" y="190"/>
                    <a:pt x="38" y="318"/>
                  </a:cubicBezTo>
                  <a:cubicBezTo>
                    <a:pt x="74" y="446"/>
                    <a:pt x="171" y="500"/>
                    <a:pt x="269" y="500"/>
                  </a:cubicBezTo>
                  <a:cubicBezTo>
                    <a:pt x="418" y="500"/>
                    <a:pt x="570" y="373"/>
                    <a:pt x="511" y="182"/>
                  </a:cubicBezTo>
                  <a:cubicBezTo>
                    <a:pt x="480" y="76"/>
                    <a:pt x="3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6"/>
            <p:cNvSpPr/>
            <p:nvPr/>
          </p:nvSpPr>
          <p:spPr>
            <a:xfrm rot="3607546">
              <a:off x="1040377" y="4757194"/>
              <a:ext cx="36806" cy="56766"/>
            </a:xfrm>
            <a:custGeom>
              <a:avLst/>
              <a:gdLst/>
              <a:ahLst/>
              <a:cxnLst/>
              <a:rect l="l" t="t" r="r" b="b"/>
              <a:pathLst>
                <a:path w="2233" h="3444" extrusionOk="0">
                  <a:moveTo>
                    <a:pt x="924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06" y="2639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72"/>
                  </a:lnTo>
                  <a:lnTo>
                    <a:pt x="579" y="543"/>
                  </a:lnTo>
                  <a:lnTo>
                    <a:pt x="797" y="483"/>
                  </a:lnTo>
                  <a:cubicBezTo>
                    <a:pt x="838" y="467"/>
                    <a:pt x="881" y="460"/>
                    <a:pt x="924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43"/>
                  </a:lnTo>
                  <a:lnTo>
                    <a:pt x="917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14" y="648"/>
                  </a:lnTo>
                  <a:cubicBezTo>
                    <a:pt x="1669" y="415"/>
                    <a:pt x="1526" y="220"/>
                    <a:pt x="1338" y="92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6"/>
            <p:cNvSpPr/>
            <p:nvPr/>
          </p:nvSpPr>
          <p:spPr>
            <a:xfrm rot="3607546">
              <a:off x="1066654" y="4781179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4" y="476"/>
                  </a:moveTo>
                  <a:cubicBezTo>
                    <a:pt x="869" y="476"/>
                    <a:pt x="915" y="485"/>
                    <a:pt x="962" y="507"/>
                  </a:cubicBezTo>
                  <a:cubicBezTo>
                    <a:pt x="1045" y="552"/>
                    <a:pt x="1105" y="634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1" y="2595"/>
                    <a:pt x="1586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8" y="2830"/>
                    <a:pt x="1325" y="2834"/>
                    <a:pt x="1293" y="2834"/>
                  </a:cubicBezTo>
                  <a:cubicBezTo>
                    <a:pt x="1244" y="2834"/>
                    <a:pt x="1195" y="2824"/>
                    <a:pt x="1150" y="2806"/>
                  </a:cubicBezTo>
                  <a:cubicBezTo>
                    <a:pt x="1067" y="2761"/>
                    <a:pt x="1007" y="2678"/>
                    <a:pt x="984" y="2588"/>
                  </a:cubicBezTo>
                  <a:lnTo>
                    <a:pt x="504" y="905"/>
                  </a:lnTo>
                  <a:cubicBezTo>
                    <a:pt x="466" y="815"/>
                    <a:pt x="474" y="717"/>
                    <a:pt x="526" y="634"/>
                  </a:cubicBezTo>
                  <a:cubicBezTo>
                    <a:pt x="571" y="559"/>
                    <a:pt x="639" y="514"/>
                    <a:pt x="721" y="492"/>
                  </a:cubicBezTo>
                  <a:cubicBezTo>
                    <a:pt x="754" y="482"/>
                    <a:pt x="789" y="476"/>
                    <a:pt x="824" y="476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0"/>
                    <a:pt x="594" y="33"/>
                  </a:cubicBezTo>
                  <a:cubicBezTo>
                    <a:pt x="496" y="63"/>
                    <a:pt x="406" y="108"/>
                    <a:pt x="331" y="161"/>
                  </a:cubicBezTo>
                  <a:cubicBezTo>
                    <a:pt x="248" y="221"/>
                    <a:pt x="181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45" y="1033"/>
                  </a:cubicBezTo>
                  <a:lnTo>
                    <a:pt x="534" y="2723"/>
                  </a:lnTo>
                  <a:cubicBezTo>
                    <a:pt x="564" y="2843"/>
                    <a:pt x="624" y="2948"/>
                    <a:pt x="699" y="3046"/>
                  </a:cubicBezTo>
                  <a:cubicBezTo>
                    <a:pt x="767" y="3121"/>
                    <a:pt x="849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0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16" y="3249"/>
                    <a:pt x="1706" y="3204"/>
                    <a:pt x="1788" y="3151"/>
                  </a:cubicBezTo>
                  <a:cubicBezTo>
                    <a:pt x="1871" y="3091"/>
                    <a:pt x="1939" y="3016"/>
                    <a:pt x="1991" y="2933"/>
                  </a:cubicBezTo>
                  <a:cubicBezTo>
                    <a:pt x="2051" y="2843"/>
                    <a:pt x="2081" y="2746"/>
                    <a:pt x="2096" y="2640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78" y="597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53" y="191"/>
                    <a:pt x="1262" y="123"/>
                    <a:pt x="1165" y="78"/>
                  </a:cubicBezTo>
                  <a:cubicBezTo>
                    <a:pt x="1075" y="33"/>
                    <a:pt x="977" y="11"/>
                    <a:pt x="879" y="3"/>
                  </a:cubicBezTo>
                  <a:cubicBezTo>
                    <a:pt x="856" y="1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6"/>
            <p:cNvSpPr/>
            <p:nvPr/>
          </p:nvSpPr>
          <p:spPr>
            <a:xfrm rot="3607546">
              <a:off x="1096983" y="4811155"/>
              <a:ext cx="41503" cy="60195"/>
            </a:xfrm>
            <a:custGeom>
              <a:avLst/>
              <a:gdLst/>
              <a:ahLst/>
              <a:cxnLst/>
              <a:rect l="l" t="t" r="r" b="b"/>
              <a:pathLst>
                <a:path w="2518" h="3652" extrusionOk="0">
                  <a:moveTo>
                    <a:pt x="1594" y="0"/>
                  </a:moveTo>
                  <a:lnTo>
                    <a:pt x="1135" y="128"/>
                  </a:lnTo>
                  <a:lnTo>
                    <a:pt x="1691" y="2051"/>
                  </a:lnTo>
                  <a:lnTo>
                    <a:pt x="1684" y="2051"/>
                  </a:lnTo>
                  <a:lnTo>
                    <a:pt x="437" y="331"/>
                  </a:lnTo>
                  <a:lnTo>
                    <a:pt x="1" y="451"/>
                  </a:lnTo>
                  <a:lnTo>
                    <a:pt x="917" y="3652"/>
                  </a:lnTo>
                  <a:lnTo>
                    <a:pt x="1376" y="3516"/>
                  </a:lnTo>
                  <a:lnTo>
                    <a:pt x="820" y="1600"/>
                  </a:lnTo>
                  <a:lnTo>
                    <a:pt x="835" y="1600"/>
                  </a:lnTo>
                  <a:lnTo>
                    <a:pt x="2082" y="3313"/>
                  </a:lnTo>
                  <a:lnTo>
                    <a:pt x="2518" y="3193"/>
                  </a:lnTo>
                  <a:lnTo>
                    <a:pt x="1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6"/>
            <p:cNvSpPr/>
            <p:nvPr/>
          </p:nvSpPr>
          <p:spPr>
            <a:xfrm rot="3607546">
              <a:off x="1124178" y="4836838"/>
              <a:ext cx="34811" cy="54574"/>
            </a:xfrm>
            <a:custGeom>
              <a:avLst/>
              <a:gdLst/>
              <a:ahLst/>
              <a:cxnLst/>
              <a:rect l="l" t="t" r="r" b="b"/>
              <a:pathLst>
                <a:path w="2112" h="3311" extrusionOk="0">
                  <a:moveTo>
                    <a:pt x="824" y="477"/>
                  </a:moveTo>
                  <a:cubicBezTo>
                    <a:pt x="871" y="477"/>
                    <a:pt x="918" y="486"/>
                    <a:pt x="962" y="506"/>
                  </a:cubicBezTo>
                  <a:cubicBezTo>
                    <a:pt x="1044" y="551"/>
                    <a:pt x="1105" y="633"/>
                    <a:pt x="1127" y="724"/>
                  </a:cubicBezTo>
                  <a:lnTo>
                    <a:pt x="1608" y="2407"/>
                  </a:lnTo>
                  <a:cubicBezTo>
                    <a:pt x="1638" y="2497"/>
                    <a:pt x="1630" y="2594"/>
                    <a:pt x="1585" y="2677"/>
                  </a:cubicBezTo>
                  <a:cubicBezTo>
                    <a:pt x="1516" y="2778"/>
                    <a:pt x="1406" y="2834"/>
                    <a:pt x="1291" y="2834"/>
                  </a:cubicBezTo>
                  <a:cubicBezTo>
                    <a:pt x="1244" y="2834"/>
                    <a:pt x="1196" y="2825"/>
                    <a:pt x="1150" y="2805"/>
                  </a:cubicBezTo>
                  <a:cubicBezTo>
                    <a:pt x="1067" y="2760"/>
                    <a:pt x="1007" y="2677"/>
                    <a:pt x="984" y="2587"/>
                  </a:cubicBezTo>
                  <a:lnTo>
                    <a:pt x="511" y="904"/>
                  </a:lnTo>
                  <a:cubicBezTo>
                    <a:pt x="473" y="814"/>
                    <a:pt x="481" y="716"/>
                    <a:pt x="533" y="633"/>
                  </a:cubicBezTo>
                  <a:cubicBezTo>
                    <a:pt x="597" y="532"/>
                    <a:pt x="710" y="477"/>
                    <a:pt x="824" y="477"/>
                  </a:cubicBezTo>
                  <a:close/>
                  <a:moveTo>
                    <a:pt x="827" y="0"/>
                  </a:moveTo>
                  <a:cubicBezTo>
                    <a:pt x="747" y="0"/>
                    <a:pt x="666" y="14"/>
                    <a:pt x="586" y="32"/>
                  </a:cubicBezTo>
                  <a:cubicBezTo>
                    <a:pt x="496" y="62"/>
                    <a:pt x="406" y="100"/>
                    <a:pt x="331" y="160"/>
                  </a:cubicBezTo>
                  <a:cubicBezTo>
                    <a:pt x="248" y="220"/>
                    <a:pt x="173" y="295"/>
                    <a:pt x="120" y="378"/>
                  </a:cubicBezTo>
                  <a:cubicBezTo>
                    <a:pt x="68" y="468"/>
                    <a:pt x="30" y="566"/>
                    <a:pt x="15" y="671"/>
                  </a:cubicBezTo>
                  <a:cubicBezTo>
                    <a:pt x="0" y="791"/>
                    <a:pt x="8" y="919"/>
                    <a:pt x="45" y="1032"/>
                  </a:cubicBezTo>
                  <a:lnTo>
                    <a:pt x="526" y="2722"/>
                  </a:lnTo>
                  <a:cubicBezTo>
                    <a:pt x="556" y="2835"/>
                    <a:pt x="616" y="2948"/>
                    <a:pt x="691" y="3045"/>
                  </a:cubicBezTo>
                  <a:cubicBezTo>
                    <a:pt x="759" y="3120"/>
                    <a:pt x="849" y="3188"/>
                    <a:pt x="939" y="3233"/>
                  </a:cubicBezTo>
                  <a:cubicBezTo>
                    <a:pt x="1029" y="3278"/>
                    <a:pt x="1127" y="3301"/>
                    <a:pt x="1232" y="3308"/>
                  </a:cubicBezTo>
                  <a:cubicBezTo>
                    <a:pt x="1250" y="3310"/>
                    <a:pt x="1267" y="3310"/>
                    <a:pt x="1284" y="3310"/>
                  </a:cubicBezTo>
                  <a:cubicBezTo>
                    <a:pt x="1364" y="3310"/>
                    <a:pt x="1444" y="3297"/>
                    <a:pt x="1518" y="3278"/>
                  </a:cubicBezTo>
                  <a:cubicBezTo>
                    <a:pt x="1615" y="3248"/>
                    <a:pt x="1698" y="3203"/>
                    <a:pt x="1781" y="3150"/>
                  </a:cubicBezTo>
                  <a:cubicBezTo>
                    <a:pt x="1863" y="3090"/>
                    <a:pt x="1931" y="3015"/>
                    <a:pt x="1984" y="2933"/>
                  </a:cubicBezTo>
                  <a:cubicBezTo>
                    <a:pt x="2044" y="2842"/>
                    <a:pt x="2081" y="2745"/>
                    <a:pt x="2089" y="2640"/>
                  </a:cubicBezTo>
                  <a:cubicBezTo>
                    <a:pt x="2111" y="2519"/>
                    <a:pt x="2096" y="2392"/>
                    <a:pt x="2059" y="2279"/>
                  </a:cubicBezTo>
                  <a:lnTo>
                    <a:pt x="1578" y="588"/>
                  </a:lnTo>
                  <a:cubicBezTo>
                    <a:pt x="1540" y="476"/>
                    <a:pt x="1488" y="363"/>
                    <a:pt x="1413" y="273"/>
                  </a:cubicBezTo>
                  <a:cubicBezTo>
                    <a:pt x="1345" y="190"/>
                    <a:pt x="1255" y="123"/>
                    <a:pt x="1165" y="77"/>
                  </a:cubicBezTo>
                  <a:cubicBezTo>
                    <a:pt x="1074" y="32"/>
                    <a:pt x="977" y="10"/>
                    <a:pt x="879" y="2"/>
                  </a:cubicBezTo>
                  <a:cubicBezTo>
                    <a:pt x="862" y="1"/>
                    <a:pt x="845" y="0"/>
                    <a:pt x="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6"/>
            <p:cNvSpPr/>
            <p:nvPr/>
          </p:nvSpPr>
          <p:spPr>
            <a:xfrm rot="3607546">
              <a:off x="1144864" y="4850416"/>
              <a:ext cx="31350" cy="57343"/>
            </a:xfrm>
            <a:custGeom>
              <a:avLst/>
              <a:gdLst/>
              <a:ahLst/>
              <a:cxnLst/>
              <a:rect l="l" t="t" r="r" b="b"/>
              <a:pathLst>
                <a:path w="1902" h="3479" extrusionOk="0">
                  <a:moveTo>
                    <a:pt x="1510" y="0"/>
                  </a:moveTo>
                  <a:lnTo>
                    <a:pt x="0" y="444"/>
                  </a:lnTo>
                  <a:lnTo>
                    <a:pt x="120" y="872"/>
                  </a:lnTo>
                  <a:lnTo>
                    <a:pt x="646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6"/>
            <p:cNvSpPr/>
            <p:nvPr/>
          </p:nvSpPr>
          <p:spPr>
            <a:xfrm rot="3607546">
              <a:off x="1174687" y="4885394"/>
              <a:ext cx="34202" cy="54723"/>
            </a:xfrm>
            <a:custGeom>
              <a:avLst/>
              <a:gdLst/>
              <a:ahLst/>
              <a:cxnLst/>
              <a:rect l="l" t="t" r="r" b="b"/>
              <a:pathLst>
                <a:path w="2075" h="3320" extrusionOk="0">
                  <a:moveTo>
                    <a:pt x="796" y="0"/>
                  </a:moveTo>
                  <a:cubicBezTo>
                    <a:pt x="719" y="0"/>
                    <a:pt x="643" y="14"/>
                    <a:pt x="572" y="36"/>
                  </a:cubicBezTo>
                  <a:cubicBezTo>
                    <a:pt x="467" y="59"/>
                    <a:pt x="369" y="111"/>
                    <a:pt x="279" y="179"/>
                  </a:cubicBezTo>
                  <a:cubicBezTo>
                    <a:pt x="204" y="239"/>
                    <a:pt x="144" y="314"/>
                    <a:pt x="91" y="397"/>
                  </a:cubicBezTo>
                  <a:cubicBezTo>
                    <a:pt x="46" y="487"/>
                    <a:pt x="16" y="577"/>
                    <a:pt x="8" y="675"/>
                  </a:cubicBezTo>
                  <a:cubicBezTo>
                    <a:pt x="1" y="780"/>
                    <a:pt x="8" y="885"/>
                    <a:pt x="38" y="983"/>
                  </a:cubicBezTo>
                  <a:lnTo>
                    <a:pt x="542" y="2741"/>
                  </a:lnTo>
                  <a:cubicBezTo>
                    <a:pt x="579" y="2869"/>
                    <a:pt x="639" y="2982"/>
                    <a:pt x="722" y="3079"/>
                  </a:cubicBezTo>
                  <a:cubicBezTo>
                    <a:pt x="790" y="3162"/>
                    <a:pt x="872" y="3222"/>
                    <a:pt x="963" y="3260"/>
                  </a:cubicBezTo>
                  <a:cubicBezTo>
                    <a:pt x="1053" y="3297"/>
                    <a:pt x="1150" y="3320"/>
                    <a:pt x="1248" y="3320"/>
                  </a:cubicBezTo>
                  <a:cubicBezTo>
                    <a:pt x="1338" y="3312"/>
                    <a:pt x="1428" y="3305"/>
                    <a:pt x="1519" y="3275"/>
                  </a:cubicBezTo>
                  <a:cubicBezTo>
                    <a:pt x="1616" y="3245"/>
                    <a:pt x="1714" y="3199"/>
                    <a:pt x="1789" y="3132"/>
                  </a:cubicBezTo>
                  <a:cubicBezTo>
                    <a:pt x="1864" y="3072"/>
                    <a:pt x="1924" y="2989"/>
                    <a:pt x="1977" y="2906"/>
                  </a:cubicBezTo>
                  <a:cubicBezTo>
                    <a:pt x="2022" y="2816"/>
                    <a:pt x="2052" y="2719"/>
                    <a:pt x="2060" y="2621"/>
                  </a:cubicBezTo>
                  <a:cubicBezTo>
                    <a:pt x="2075" y="2523"/>
                    <a:pt x="2067" y="2418"/>
                    <a:pt x="2037" y="2328"/>
                  </a:cubicBezTo>
                  <a:lnTo>
                    <a:pt x="1977" y="2133"/>
                  </a:lnTo>
                  <a:lnTo>
                    <a:pt x="1519" y="2268"/>
                  </a:lnTo>
                  <a:lnTo>
                    <a:pt x="1564" y="2418"/>
                  </a:lnTo>
                  <a:cubicBezTo>
                    <a:pt x="1579" y="2478"/>
                    <a:pt x="1586" y="2531"/>
                    <a:pt x="1586" y="2583"/>
                  </a:cubicBezTo>
                  <a:cubicBezTo>
                    <a:pt x="1579" y="2628"/>
                    <a:pt x="1564" y="2666"/>
                    <a:pt x="1541" y="2704"/>
                  </a:cubicBezTo>
                  <a:cubicBezTo>
                    <a:pt x="1519" y="2734"/>
                    <a:pt x="1496" y="2764"/>
                    <a:pt x="1466" y="2786"/>
                  </a:cubicBezTo>
                  <a:cubicBezTo>
                    <a:pt x="1436" y="2801"/>
                    <a:pt x="1398" y="2816"/>
                    <a:pt x="1368" y="2824"/>
                  </a:cubicBezTo>
                  <a:cubicBezTo>
                    <a:pt x="1337" y="2838"/>
                    <a:pt x="1305" y="2845"/>
                    <a:pt x="1273" y="2845"/>
                  </a:cubicBezTo>
                  <a:cubicBezTo>
                    <a:pt x="1220" y="2845"/>
                    <a:pt x="1167" y="2826"/>
                    <a:pt x="1120" y="2794"/>
                  </a:cubicBezTo>
                  <a:cubicBezTo>
                    <a:pt x="1060" y="2741"/>
                    <a:pt x="1015" y="2666"/>
                    <a:pt x="993" y="2583"/>
                  </a:cubicBezTo>
                  <a:lnTo>
                    <a:pt x="527" y="945"/>
                  </a:lnTo>
                  <a:cubicBezTo>
                    <a:pt x="497" y="855"/>
                    <a:pt x="489" y="765"/>
                    <a:pt x="504" y="667"/>
                  </a:cubicBezTo>
                  <a:cubicBezTo>
                    <a:pt x="519" y="585"/>
                    <a:pt x="587" y="532"/>
                    <a:pt x="700" y="495"/>
                  </a:cubicBezTo>
                  <a:cubicBezTo>
                    <a:pt x="725" y="488"/>
                    <a:pt x="751" y="484"/>
                    <a:pt x="776" y="484"/>
                  </a:cubicBezTo>
                  <a:cubicBezTo>
                    <a:pt x="832" y="484"/>
                    <a:pt x="886" y="501"/>
                    <a:pt x="933" y="532"/>
                  </a:cubicBezTo>
                  <a:cubicBezTo>
                    <a:pt x="1008" y="585"/>
                    <a:pt x="1053" y="660"/>
                    <a:pt x="1075" y="750"/>
                  </a:cubicBezTo>
                  <a:lnTo>
                    <a:pt x="1120" y="900"/>
                  </a:lnTo>
                  <a:lnTo>
                    <a:pt x="1579" y="773"/>
                  </a:lnTo>
                  <a:lnTo>
                    <a:pt x="1526" y="592"/>
                  </a:lnTo>
                  <a:cubicBezTo>
                    <a:pt x="1496" y="480"/>
                    <a:pt x="1451" y="382"/>
                    <a:pt x="1383" y="299"/>
                  </a:cubicBezTo>
                  <a:cubicBezTo>
                    <a:pt x="1323" y="217"/>
                    <a:pt x="1241" y="149"/>
                    <a:pt x="1158" y="96"/>
                  </a:cubicBezTo>
                  <a:cubicBezTo>
                    <a:pt x="1068" y="51"/>
                    <a:pt x="978" y="21"/>
                    <a:pt x="880" y="6"/>
                  </a:cubicBezTo>
                  <a:cubicBezTo>
                    <a:pt x="852" y="2"/>
                    <a:pt x="824" y="0"/>
                    <a:pt x="7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6"/>
            <p:cNvSpPr/>
            <p:nvPr/>
          </p:nvSpPr>
          <p:spPr>
            <a:xfrm rot="3607546">
              <a:off x="1192879" y="4908005"/>
              <a:ext cx="42113" cy="56898"/>
            </a:xfrm>
            <a:custGeom>
              <a:avLst/>
              <a:gdLst/>
              <a:ahLst/>
              <a:cxnLst/>
              <a:rect l="l" t="t" r="r" b="b"/>
              <a:pathLst>
                <a:path w="2555" h="3452" extrusionOk="0">
                  <a:moveTo>
                    <a:pt x="1030" y="461"/>
                  </a:moveTo>
                  <a:cubicBezTo>
                    <a:pt x="1082" y="469"/>
                    <a:pt x="1127" y="491"/>
                    <a:pt x="1172" y="529"/>
                  </a:cubicBezTo>
                  <a:cubicBezTo>
                    <a:pt x="1218" y="566"/>
                    <a:pt x="1248" y="611"/>
                    <a:pt x="1278" y="664"/>
                  </a:cubicBezTo>
                  <a:cubicBezTo>
                    <a:pt x="1300" y="732"/>
                    <a:pt x="1330" y="807"/>
                    <a:pt x="1353" y="874"/>
                  </a:cubicBezTo>
                  <a:cubicBezTo>
                    <a:pt x="1368" y="950"/>
                    <a:pt x="1383" y="1017"/>
                    <a:pt x="1398" y="1092"/>
                  </a:cubicBezTo>
                  <a:cubicBezTo>
                    <a:pt x="1405" y="1145"/>
                    <a:pt x="1405" y="1205"/>
                    <a:pt x="1390" y="1258"/>
                  </a:cubicBezTo>
                  <a:cubicBezTo>
                    <a:pt x="1375" y="1310"/>
                    <a:pt x="1345" y="1355"/>
                    <a:pt x="1308" y="1393"/>
                  </a:cubicBezTo>
                  <a:cubicBezTo>
                    <a:pt x="1255" y="1430"/>
                    <a:pt x="1187" y="1460"/>
                    <a:pt x="1127" y="1483"/>
                  </a:cubicBezTo>
                  <a:lnTo>
                    <a:pt x="864" y="1551"/>
                  </a:lnTo>
                  <a:lnTo>
                    <a:pt x="579" y="559"/>
                  </a:lnTo>
                  <a:lnTo>
                    <a:pt x="812" y="491"/>
                  </a:lnTo>
                  <a:cubicBezTo>
                    <a:pt x="879" y="469"/>
                    <a:pt x="955" y="461"/>
                    <a:pt x="1030" y="461"/>
                  </a:cubicBezTo>
                  <a:close/>
                  <a:moveTo>
                    <a:pt x="1030" y="1"/>
                  </a:moveTo>
                  <a:cubicBezTo>
                    <a:pt x="937" y="1"/>
                    <a:pt x="837" y="17"/>
                    <a:pt x="729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24"/>
                  </a:lnTo>
                  <a:lnTo>
                    <a:pt x="977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55" y="2978"/>
                  </a:lnTo>
                  <a:lnTo>
                    <a:pt x="1646" y="1663"/>
                  </a:lnTo>
                  <a:cubicBezTo>
                    <a:pt x="1758" y="1558"/>
                    <a:pt x="1834" y="1408"/>
                    <a:pt x="1856" y="1258"/>
                  </a:cubicBezTo>
                  <a:cubicBezTo>
                    <a:pt x="1879" y="1085"/>
                    <a:pt x="1856" y="912"/>
                    <a:pt x="1811" y="754"/>
                  </a:cubicBezTo>
                  <a:cubicBezTo>
                    <a:pt x="1667" y="255"/>
                    <a:pt x="1406" y="1"/>
                    <a:pt x="10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6"/>
            <p:cNvSpPr/>
            <p:nvPr/>
          </p:nvSpPr>
          <p:spPr>
            <a:xfrm rot="3607546">
              <a:off x="1220311" y="4929850"/>
              <a:ext cx="34828" cy="54574"/>
            </a:xfrm>
            <a:custGeom>
              <a:avLst/>
              <a:gdLst/>
              <a:ahLst/>
              <a:cxnLst/>
              <a:rect l="l" t="t" r="r" b="b"/>
              <a:pathLst>
                <a:path w="2113" h="3311" extrusionOk="0">
                  <a:moveTo>
                    <a:pt x="825" y="473"/>
                  </a:moveTo>
                  <a:cubicBezTo>
                    <a:pt x="873" y="473"/>
                    <a:pt x="919" y="484"/>
                    <a:pt x="963" y="506"/>
                  </a:cubicBezTo>
                  <a:cubicBezTo>
                    <a:pt x="1045" y="551"/>
                    <a:pt x="1105" y="626"/>
                    <a:pt x="1128" y="724"/>
                  </a:cubicBezTo>
                  <a:lnTo>
                    <a:pt x="1601" y="2407"/>
                  </a:lnTo>
                  <a:cubicBezTo>
                    <a:pt x="1639" y="2497"/>
                    <a:pt x="1624" y="2595"/>
                    <a:pt x="1579" y="2678"/>
                  </a:cubicBezTo>
                  <a:cubicBezTo>
                    <a:pt x="1534" y="2745"/>
                    <a:pt x="1466" y="2798"/>
                    <a:pt x="1383" y="2820"/>
                  </a:cubicBezTo>
                  <a:cubicBezTo>
                    <a:pt x="1354" y="2829"/>
                    <a:pt x="1322" y="2833"/>
                    <a:pt x="1290" y="2833"/>
                  </a:cubicBezTo>
                  <a:cubicBezTo>
                    <a:pt x="1241" y="2833"/>
                    <a:pt x="1191" y="2824"/>
                    <a:pt x="1151" y="2805"/>
                  </a:cubicBezTo>
                  <a:cubicBezTo>
                    <a:pt x="1060" y="2760"/>
                    <a:pt x="1000" y="2678"/>
                    <a:pt x="985" y="2587"/>
                  </a:cubicBezTo>
                  <a:lnTo>
                    <a:pt x="504" y="904"/>
                  </a:lnTo>
                  <a:cubicBezTo>
                    <a:pt x="474" y="814"/>
                    <a:pt x="482" y="717"/>
                    <a:pt x="527" y="634"/>
                  </a:cubicBezTo>
                  <a:cubicBezTo>
                    <a:pt x="572" y="559"/>
                    <a:pt x="640" y="514"/>
                    <a:pt x="722" y="491"/>
                  </a:cubicBezTo>
                  <a:cubicBezTo>
                    <a:pt x="757" y="479"/>
                    <a:pt x="791" y="473"/>
                    <a:pt x="825" y="473"/>
                  </a:cubicBezTo>
                  <a:close/>
                  <a:moveTo>
                    <a:pt x="803" y="0"/>
                  </a:moveTo>
                  <a:cubicBezTo>
                    <a:pt x="729" y="0"/>
                    <a:pt x="656" y="10"/>
                    <a:pt x="587" y="33"/>
                  </a:cubicBezTo>
                  <a:cubicBezTo>
                    <a:pt x="489" y="63"/>
                    <a:pt x="407" y="101"/>
                    <a:pt x="324" y="161"/>
                  </a:cubicBezTo>
                  <a:cubicBezTo>
                    <a:pt x="241" y="221"/>
                    <a:pt x="174" y="296"/>
                    <a:pt x="121" y="379"/>
                  </a:cubicBezTo>
                  <a:cubicBezTo>
                    <a:pt x="61" y="469"/>
                    <a:pt x="31" y="566"/>
                    <a:pt x="16" y="672"/>
                  </a:cubicBezTo>
                  <a:cubicBezTo>
                    <a:pt x="1" y="792"/>
                    <a:pt x="8" y="919"/>
                    <a:pt x="46" y="1032"/>
                  </a:cubicBezTo>
                  <a:lnTo>
                    <a:pt x="527" y="2723"/>
                  </a:lnTo>
                  <a:cubicBezTo>
                    <a:pt x="564" y="2835"/>
                    <a:pt x="617" y="2948"/>
                    <a:pt x="700" y="3046"/>
                  </a:cubicBezTo>
                  <a:cubicBezTo>
                    <a:pt x="767" y="3121"/>
                    <a:pt x="850" y="3189"/>
                    <a:pt x="948" y="3234"/>
                  </a:cubicBezTo>
                  <a:cubicBezTo>
                    <a:pt x="1038" y="3271"/>
                    <a:pt x="1128" y="3301"/>
                    <a:pt x="1233" y="3309"/>
                  </a:cubicBezTo>
                  <a:cubicBezTo>
                    <a:pt x="1250" y="3310"/>
                    <a:pt x="1268" y="3311"/>
                    <a:pt x="1285" y="3311"/>
                  </a:cubicBezTo>
                  <a:cubicBezTo>
                    <a:pt x="1365" y="3311"/>
                    <a:pt x="1444" y="3297"/>
                    <a:pt x="1519" y="3279"/>
                  </a:cubicBezTo>
                  <a:cubicBezTo>
                    <a:pt x="1616" y="3249"/>
                    <a:pt x="1707" y="3204"/>
                    <a:pt x="1782" y="3151"/>
                  </a:cubicBezTo>
                  <a:cubicBezTo>
                    <a:pt x="1864" y="3091"/>
                    <a:pt x="1932" y="3016"/>
                    <a:pt x="1992" y="2933"/>
                  </a:cubicBezTo>
                  <a:cubicBezTo>
                    <a:pt x="2045" y="2843"/>
                    <a:pt x="2082" y="2745"/>
                    <a:pt x="2097" y="2640"/>
                  </a:cubicBezTo>
                  <a:cubicBezTo>
                    <a:pt x="2112" y="2520"/>
                    <a:pt x="2097" y="2392"/>
                    <a:pt x="2060" y="2279"/>
                  </a:cubicBezTo>
                  <a:lnTo>
                    <a:pt x="1579" y="589"/>
                  </a:lnTo>
                  <a:cubicBezTo>
                    <a:pt x="1549" y="476"/>
                    <a:pt x="1489" y="363"/>
                    <a:pt x="1413" y="273"/>
                  </a:cubicBezTo>
                  <a:cubicBezTo>
                    <a:pt x="1346" y="191"/>
                    <a:pt x="1263" y="123"/>
                    <a:pt x="1166" y="78"/>
                  </a:cubicBezTo>
                  <a:cubicBezTo>
                    <a:pt x="1075" y="33"/>
                    <a:pt x="978" y="10"/>
                    <a:pt x="873" y="3"/>
                  </a:cubicBezTo>
                  <a:cubicBezTo>
                    <a:pt x="849" y="1"/>
                    <a:pt x="826" y="0"/>
                    <a:pt x="8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6"/>
            <p:cNvSpPr/>
            <p:nvPr/>
          </p:nvSpPr>
          <p:spPr>
            <a:xfrm rot="3607546">
              <a:off x="1243297" y="4952072"/>
              <a:ext cx="34317" cy="54558"/>
            </a:xfrm>
            <a:custGeom>
              <a:avLst/>
              <a:gdLst/>
              <a:ahLst/>
              <a:cxnLst/>
              <a:rect l="l" t="t" r="r" b="b"/>
              <a:pathLst>
                <a:path w="2082" h="3310" extrusionOk="0">
                  <a:moveTo>
                    <a:pt x="803" y="1"/>
                  </a:moveTo>
                  <a:cubicBezTo>
                    <a:pt x="730" y="1"/>
                    <a:pt x="657" y="11"/>
                    <a:pt x="587" y="31"/>
                  </a:cubicBezTo>
                  <a:cubicBezTo>
                    <a:pt x="467" y="61"/>
                    <a:pt x="354" y="121"/>
                    <a:pt x="256" y="204"/>
                  </a:cubicBezTo>
                  <a:cubicBezTo>
                    <a:pt x="174" y="271"/>
                    <a:pt x="113" y="362"/>
                    <a:pt x="68" y="459"/>
                  </a:cubicBezTo>
                  <a:cubicBezTo>
                    <a:pt x="31" y="557"/>
                    <a:pt x="8" y="670"/>
                    <a:pt x="8" y="775"/>
                  </a:cubicBezTo>
                  <a:cubicBezTo>
                    <a:pt x="1" y="895"/>
                    <a:pt x="23" y="1015"/>
                    <a:pt x="53" y="1128"/>
                  </a:cubicBezTo>
                  <a:cubicBezTo>
                    <a:pt x="98" y="1301"/>
                    <a:pt x="181" y="1466"/>
                    <a:pt x="301" y="1601"/>
                  </a:cubicBezTo>
                  <a:cubicBezTo>
                    <a:pt x="429" y="1729"/>
                    <a:pt x="602" y="1797"/>
                    <a:pt x="790" y="1804"/>
                  </a:cubicBezTo>
                  <a:lnTo>
                    <a:pt x="1150" y="1849"/>
                  </a:lnTo>
                  <a:cubicBezTo>
                    <a:pt x="1203" y="1849"/>
                    <a:pt x="1256" y="1864"/>
                    <a:pt x="1308" y="1872"/>
                  </a:cubicBezTo>
                  <a:cubicBezTo>
                    <a:pt x="1346" y="1887"/>
                    <a:pt x="1383" y="1902"/>
                    <a:pt x="1413" y="1932"/>
                  </a:cubicBezTo>
                  <a:cubicBezTo>
                    <a:pt x="1443" y="1962"/>
                    <a:pt x="1473" y="2007"/>
                    <a:pt x="1488" y="2052"/>
                  </a:cubicBezTo>
                  <a:cubicBezTo>
                    <a:pt x="1519" y="2120"/>
                    <a:pt x="1541" y="2187"/>
                    <a:pt x="1556" y="2255"/>
                  </a:cubicBezTo>
                  <a:cubicBezTo>
                    <a:pt x="1579" y="2323"/>
                    <a:pt x="1594" y="2390"/>
                    <a:pt x="1609" y="2450"/>
                  </a:cubicBezTo>
                  <a:cubicBezTo>
                    <a:pt x="1616" y="2503"/>
                    <a:pt x="1616" y="2563"/>
                    <a:pt x="1609" y="2616"/>
                  </a:cubicBezTo>
                  <a:cubicBezTo>
                    <a:pt x="1594" y="2661"/>
                    <a:pt x="1571" y="2706"/>
                    <a:pt x="1534" y="2736"/>
                  </a:cubicBezTo>
                  <a:cubicBezTo>
                    <a:pt x="1481" y="2781"/>
                    <a:pt x="1428" y="2811"/>
                    <a:pt x="1361" y="2826"/>
                  </a:cubicBezTo>
                  <a:cubicBezTo>
                    <a:pt x="1327" y="2840"/>
                    <a:pt x="1291" y="2847"/>
                    <a:pt x="1254" y="2847"/>
                  </a:cubicBezTo>
                  <a:cubicBezTo>
                    <a:pt x="1194" y="2847"/>
                    <a:pt x="1134" y="2829"/>
                    <a:pt x="1083" y="2796"/>
                  </a:cubicBezTo>
                  <a:cubicBezTo>
                    <a:pt x="1015" y="2743"/>
                    <a:pt x="963" y="2668"/>
                    <a:pt x="940" y="2593"/>
                  </a:cubicBezTo>
                  <a:lnTo>
                    <a:pt x="902" y="2443"/>
                  </a:lnTo>
                  <a:lnTo>
                    <a:pt x="444" y="2578"/>
                  </a:lnTo>
                  <a:lnTo>
                    <a:pt x="489" y="2751"/>
                  </a:lnTo>
                  <a:cubicBezTo>
                    <a:pt x="519" y="2848"/>
                    <a:pt x="572" y="2946"/>
                    <a:pt x="639" y="3029"/>
                  </a:cubicBezTo>
                  <a:cubicBezTo>
                    <a:pt x="707" y="3104"/>
                    <a:pt x="782" y="3172"/>
                    <a:pt x="872" y="3217"/>
                  </a:cubicBezTo>
                  <a:cubicBezTo>
                    <a:pt x="963" y="3269"/>
                    <a:pt x="1060" y="3299"/>
                    <a:pt x="1165" y="3307"/>
                  </a:cubicBezTo>
                  <a:cubicBezTo>
                    <a:pt x="1190" y="3309"/>
                    <a:pt x="1215" y="3310"/>
                    <a:pt x="1241" y="3310"/>
                  </a:cubicBezTo>
                  <a:cubicBezTo>
                    <a:pt x="1323" y="3310"/>
                    <a:pt x="1408" y="3300"/>
                    <a:pt x="1488" y="3277"/>
                  </a:cubicBezTo>
                  <a:cubicBezTo>
                    <a:pt x="1616" y="3247"/>
                    <a:pt x="1736" y="3179"/>
                    <a:pt x="1842" y="3096"/>
                  </a:cubicBezTo>
                  <a:cubicBezTo>
                    <a:pt x="1924" y="3021"/>
                    <a:pt x="1992" y="2931"/>
                    <a:pt x="2029" y="2833"/>
                  </a:cubicBezTo>
                  <a:cubicBezTo>
                    <a:pt x="2067" y="2728"/>
                    <a:pt x="2082" y="2608"/>
                    <a:pt x="2074" y="2495"/>
                  </a:cubicBezTo>
                  <a:cubicBezTo>
                    <a:pt x="2067" y="2368"/>
                    <a:pt x="2044" y="2240"/>
                    <a:pt x="2007" y="2112"/>
                  </a:cubicBezTo>
                  <a:cubicBezTo>
                    <a:pt x="1977" y="2007"/>
                    <a:pt x="1939" y="1909"/>
                    <a:pt x="1902" y="1804"/>
                  </a:cubicBezTo>
                  <a:cubicBezTo>
                    <a:pt x="1864" y="1721"/>
                    <a:pt x="1819" y="1646"/>
                    <a:pt x="1759" y="1586"/>
                  </a:cubicBezTo>
                  <a:cubicBezTo>
                    <a:pt x="1706" y="1526"/>
                    <a:pt x="1639" y="1474"/>
                    <a:pt x="1564" y="1443"/>
                  </a:cubicBezTo>
                  <a:cubicBezTo>
                    <a:pt x="1473" y="1406"/>
                    <a:pt x="1376" y="1383"/>
                    <a:pt x="1278" y="1376"/>
                  </a:cubicBezTo>
                  <a:lnTo>
                    <a:pt x="887" y="1338"/>
                  </a:lnTo>
                  <a:cubicBezTo>
                    <a:pt x="835" y="1331"/>
                    <a:pt x="775" y="1323"/>
                    <a:pt x="722" y="1308"/>
                  </a:cubicBezTo>
                  <a:cubicBezTo>
                    <a:pt x="685" y="1293"/>
                    <a:pt x="654" y="1278"/>
                    <a:pt x="624" y="1248"/>
                  </a:cubicBezTo>
                  <a:cubicBezTo>
                    <a:pt x="594" y="1218"/>
                    <a:pt x="572" y="1181"/>
                    <a:pt x="557" y="1143"/>
                  </a:cubicBezTo>
                  <a:cubicBezTo>
                    <a:pt x="542" y="1105"/>
                    <a:pt x="519" y="1053"/>
                    <a:pt x="504" y="985"/>
                  </a:cubicBezTo>
                  <a:cubicBezTo>
                    <a:pt x="489" y="933"/>
                    <a:pt x="482" y="880"/>
                    <a:pt x="474" y="827"/>
                  </a:cubicBezTo>
                  <a:cubicBezTo>
                    <a:pt x="467" y="782"/>
                    <a:pt x="467" y="730"/>
                    <a:pt x="482" y="685"/>
                  </a:cubicBezTo>
                  <a:cubicBezTo>
                    <a:pt x="497" y="640"/>
                    <a:pt x="519" y="602"/>
                    <a:pt x="549" y="564"/>
                  </a:cubicBezTo>
                  <a:cubicBezTo>
                    <a:pt x="587" y="527"/>
                    <a:pt x="639" y="497"/>
                    <a:pt x="692" y="489"/>
                  </a:cubicBezTo>
                  <a:cubicBezTo>
                    <a:pt x="727" y="473"/>
                    <a:pt x="764" y="465"/>
                    <a:pt x="800" y="465"/>
                  </a:cubicBezTo>
                  <a:cubicBezTo>
                    <a:pt x="863" y="465"/>
                    <a:pt x="925" y="489"/>
                    <a:pt x="978" y="527"/>
                  </a:cubicBezTo>
                  <a:cubicBezTo>
                    <a:pt x="1045" y="594"/>
                    <a:pt x="1098" y="685"/>
                    <a:pt x="1128" y="775"/>
                  </a:cubicBezTo>
                  <a:lnTo>
                    <a:pt x="1158" y="880"/>
                  </a:lnTo>
                  <a:lnTo>
                    <a:pt x="1616" y="752"/>
                  </a:lnTo>
                  <a:lnTo>
                    <a:pt x="1556" y="534"/>
                  </a:lnTo>
                  <a:cubicBezTo>
                    <a:pt x="1526" y="444"/>
                    <a:pt x="1481" y="362"/>
                    <a:pt x="1421" y="286"/>
                  </a:cubicBezTo>
                  <a:cubicBezTo>
                    <a:pt x="1361" y="211"/>
                    <a:pt x="1286" y="144"/>
                    <a:pt x="1203" y="99"/>
                  </a:cubicBezTo>
                  <a:cubicBezTo>
                    <a:pt x="1113" y="46"/>
                    <a:pt x="1015" y="16"/>
                    <a:pt x="910" y="8"/>
                  </a:cubicBezTo>
                  <a:cubicBezTo>
                    <a:pt x="875" y="3"/>
                    <a:pt x="839" y="1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6"/>
            <p:cNvSpPr/>
            <p:nvPr/>
          </p:nvSpPr>
          <p:spPr>
            <a:xfrm rot="3607546">
              <a:off x="1265588" y="4973324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797" y="0"/>
                  </a:moveTo>
                  <a:cubicBezTo>
                    <a:pt x="723" y="0"/>
                    <a:pt x="649" y="10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56"/>
                    <a:pt x="1" y="669"/>
                    <a:pt x="1" y="782"/>
                  </a:cubicBezTo>
                  <a:cubicBezTo>
                    <a:pt x="1" y="902"/>
                    <a:pt x="16" y="1022"/>
                    <a:pt x="46" y="1135"/>
                  </a:cubicBezTo>
                  <a:cubicBezTo>
                    <a:pt x="91" y="1308"/>
                    <a:pt x="173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75" y="1909"/>
                    <a:pt x="1406" y="1939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33" y="2187"/>
                    <a:pt x="1556" y="2254"/>
                  </a:cubicBezTo>
                  <a:cubicBezTo>
                    <a:pt x="1571" y="2330"/>
                    <a:pt x="1586" y="2397"/>
                    <a:pt x="1601" y="2457"/>
                  </a:cubicBezTo>
                  <a:cubicBezTo>
                    <a:pt x="1608" y="2510"/>
                    <a:pt x="1608" y="2563"/>
                    <a:pt x="1601" y="2623"/>
                  </a:cubicBezTo>
                  <a:cubicBezTo>
                    <a:pt x="1586" y="2668"/>
                    <a:pt x="1563" y="2713"/>
                    <a:pt x="1526" y="2743"/>
                  </a:cubicBezTo>
                  <a:cubicBezTo>
                    <a:pt x="1481" y="2788"/>
                    <a:pt x="1421" y="2818"/>
                    <a:pt x="1353" y="2833"/>
                  </a:cubicBezTo>
                  <a:cubicBezTo>
                    <a:pt x="1318" y="2845"/>
                    <a:pt x="1281" y="2851"/>
                    <a:pt x="1244" y="2851"/>
                  </a:cubicBezTo>
                  <a:cubicBezTo>
                    <a:pt x="1185" y="2851"/>
                    <a:pt x="1126" y="2835"/>
                    <a:pt x="1075" y="2803"/>
                  </a:cubicBezTo>
                  <a:cubicBezTo>
                    <a:pt x="1007" y="2750"/>
                    <a:pt x="955" y="2675"/>
                    <a:pt x="932" y="2593"/>
                  </a:cubicBezTo>
                  <a:lnTo>
                    <a:pt x="895" y="2450"/>
                  </a:lnTo>
                  <a:lnTo>
                    <a:pt x="436" y="2585"/>
                  </a:lnTo>
                  <a:lnTo>
                    <a:pt x="489" y="2750"/>
                  </a:lnTo>
                  <a:cubicBezTo>
                    <a:pt x="572" y="3058"/>
                    <a:pt x="842" y="3284"/>
                    <a:pt x="1158" y="3314"/>
                  </a:cubicBezTo>
                  <a:cubicBezTo>
                    <a:pt x="1188" y="3318"/>
                    <a:pt x="1217" y="3320"/>
                    <a:pt x="1247" y="3320"/>
                  </a:cubicBezTo>
                  <a:cubicBezTo>
                    <a:pt x="1327" y="3320"/>
                    <a:pt x="1404" y="3306"/>
                    <a:pt x="1481" y="3284"/>
                  </a:cubicBezTo>
                  <a:cubicBezTo>
                    <a:pt x="1616" y="3254"/>
                    <a:pt x="1736" y="3194"/>
                    <a:pt x="1834" y="3103"/>
                  </a:cubicBezTo>
                  <a:cubicBezTo>
                    <a:pt x="1916" y="3036"/>
                    <a:pt x="1984" y="2946"/>
                    <a:pt x="2022" y="2841"/>
                  </a:cubicBezTo>
                  <a:cubicBezTo>
                    <a:pt x="2059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27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0"/>
                    <a:pt x="1278" y="1383"/>
                  </a:cubicBezTo>
                  <a:lnTo>
                    <a:pt x="887" y="1345"/>
                  </a:lnTo>
                  <a:cubicBezTo>
                    <a:pt x="827" y="1345"/>
                    <a:pt x="774" y="1330"/>
                    <a:pt x="722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6" y="1158"/>
                  </a:cubicBezTo>
                  <a:cubicBezTo>
                    <a:pt x="534" y="1105"/>
                    <a:pt x="519" y="1052"/>
                    <a:pt x="504" y="1000"/>
                  </a:cubicBezTo>
                  <a:cubicBezTo>
                    <a:pt x="489" y="947"/>
                    <a:pt x="481" y="895"/>
                    <a:pt x="474" y="842"/>
                  </a:cubicBezTo>
                  <a:cubicBezTo>
                    <a:pt x="466" y="789"/>
                    <a:pt x="466" y="744"/>
                    <a:pt x="481" y="699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2" y="476"/>
                    <a:pt x="798" y="476"/>
                  </a:cubicBezTo>
                  <a:cubicBezTo>
                    <a:pt x="862" y="476"/>
                    <a:pt x="924" y="498"/>
                    <a:pt x="977" y="541"/>
                  </a:cubicBezTo>
                  <a:cubicBezTo>
                    <a:pt x="1052" y="609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18" y="444"/>
                    <a:pt x="1481" y="361"/>
                    <a:pt x="1421" y="293"/>
                  </a:cubicBezTo>
                  <a:cubicBezTo>
                    <a:pt x="1360" y="211"/>
                    <a:pt x="1285" y="151"/>
                    <a:pt x="1195" y="106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4" y="0"/>
                    <a:pt x="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6"/>
            <p:cNvSpPr/>
            <p:nvPr/>
          </p:nvSpPr>
          <p:spPr>
            <a:xfrm rot="3607546">
              <a:off x="1327884" y="5033458"/>
              <a:ext cx="34070" cy="54690"/>
            </a:xfrm>
            <a:custGeom>
              <a:avLst/>
              <a:gdLst/>
              <a:ahLst/>
              <a:cxnLst/>
              <a:rect l="l" t="t" r="r" b="b"/>
              <a:pathLst>
                <a:path w="2067" h="3318" extrusionOk="0">
                  <a:moveTo>
                    <a:pt x="799" y="1"/>
                  </a:moveTo>
                  <a:cubicBezTo>
                    <a:pt x="720" y="1"/>
                    <a:pt x="644" y="10"/>
                    <a:pt x="564" y="33"/>
                  </a:cubicBezTo>
                  <a:cubicBezTo>
                    <a:pt x="466" y="63"/>
                    <a:pt x="369" y="109"/>
                    <a:pt x="286" y="176"/>
                  </a:cubicBezTo>
                  <a:cubicBezTo>
                    <a:pt x="128" y="296"/>
                    <a:pt x="31" y="477"/>
                    <a:pt x="8" y="680"/>
                  </a:cubicBezTo>
                  <a:cubicBezTo>
                    <a:pt x="1" y="777"/>
                    <a:pt x="8" y="882"/>
                    <a:pt x="38" y="980"/>
                  </a:cubicBezTo>
                  <a:lnTo>
                    <a:pt x="549" y="2738"/>
                  </a:lnTo>
                  <a:cubicBezTo>
                    <a:pt x="579" y="2866"/>
                    <a:pt x="639" y="2986"/>
                    <a:pt x="722" y="3084"/>
                  </a:cubicBezTo>
                  <a:cubicBezTo>
                    <a:pt x="845" y="3228"/>
                    <a:pt x="1023" y="3317"/>
                    <a:pt x="1217" y="3317"/>
                  </a:cubicBezTo>
                  <a:cubicBezTo>
                    <a:pt x="1225" y="3317"/>
                    <a:pt x="1232" y="3317"/>
                    <a:pt x="1240" y="3317"/>
                  </a:cubicBezTo>
                  <a:cubicBezTo>
                    <a:pt x="1330" y="3317"/>
                    <a:pt x="1428" y="3302"/>
                    <a:pt x="1518" y="3272"/>
                  </a:cubicBezTo>
                  <a:cubicBezTo>
                    <a:pt x="1616" y="3249"/>
                    <a:pt x="1706" y="3197"/>
                    <a:pt x="1781" y="3129"/>
                  </a:cubicBezTo>
                  <a:cubicBezTo>
                    <a:pt x="1931" y="3001"/>
                    <a:pt x="2029" y="2821"/>
                    <a:pt x="2052" y="2626"/>
                  </a:cubicBezTo>
                  <a:cubicBezTo>
                    <a:pt x="2067" y="2528"/>
                    <a:pt x="2059" y="2423"/>
                    <a:pt x="2029" y="2325"/>
                  </a:cubicBezTo>
                  <a:lnTo>
                    <a:pt x="1977" y="2137"/>
                  </a:lnTo>
                  <a:lnTo>
                    <a:pt x="1518" y="2265"/>
                  </a:lnTo>
                  <a:lnTo>
                    <a:pt x="1556" y="2415"/>
                  </a:lnTo>
                  <a:cubicBezTo>
                    <a:pt x="1571" y="2468"/>
                    <a:pt x="1578" y="2520"/>
                    <a:pt x="1571" y="2580"/>
                  </a:cubicBezTo>
                  <a:cubicBezTo>
                    <a:pt x="1571" y="2626"/>
                    <a:pt x="1556" y="2663"/>
                    <a:pt x="1533" y="2701"/>
                  </a:cubicBezTo>
                  <a:cubicBezTo>
                    <a:pt x="1511" y="2731"/>
                    <a:pt x="1481" y="2753"/>
                    <a:pt x="1451" y="2776"/>
                  </a:cubicBezTo>
                  <a:cubicBezTo>
                    <a:pt x="1421" y="2798"/>
                    <a:pt x="1390" y="2813"/>
                    <a:pt x="1360" y="2821"/>
                  </a:cubicBezTo>
                  <a:cubicBezTo>
                    <a:pt x="1329" y="2832"/>
                    <a:pt x="1296" y="2838"/>
                    <a:pt x="1263" y="2838"/>
                  </a:cubicBezTo>
                  <a:cubicBezTo>
                    <a:pt x="1211" y="2838"/>
                    <a:pt x="1159" y="2823"/>
                    <a:pt x="1112" y="2791"/>
                  </a:cubicBezTo>
                  <a:cubicBezTo>
                    <a:pt x="1052" y="2731"/>
                    <a:pt x="1007" y="2656"/>
                    <a:pt x="985" y="2573"/>
                  </a:cubicBezTo>
                  <a:lnTo>
                    <a:pt x="519" y="943"/>
                  </a:lnTo>
                  <a:cubicBezTo>
                    <a:pt x="489" y="852"/>
                    <a:pt x="481" y="755"/>
                    <a:pt x="496" y="665"/>
                  </a:cubicBezTo>
                  <a:cubicBezTo>
                    <a:pt x="519" y="582"/>
                    <a:pt x="579" y="522"/>
                    <a:pt x="692" y="492"/>
                  </a:cubicBezTo>
                  <a:cubicBezTo>
                    <a:pt x="717" y="485"/>
                    <a:pt x="744" y="481"/>
                    <a:pt x="770" y="481"/>
                  </a:cubicBezTo>
                  <a:cubicBezTo>
                    <a:pt x="827" y="481"/>
                    <a:pt x="883" y="498"/>
                    <a:pt x="925" y="529"/>
                  </a:cubicBezTo>
                  <a:cubicBezTo>
                    <a:pt x="1000" y="582"/>
                    <a:pt x="1052" y="657"/>
                    <a:pt x="1075" y="740"/>
                  </a:cubicBezTo>
                  <a:lnTo>
                    <a:pt x="1112" y="890"/>
                  </a:lnTo>
                  <a:lnTo>
                    <a:pt x="1571" y="762"/>
                  </a:lnTo>
                  <a:lnTo>
                    <a:pt x="1518" y="582"/>
                  </a:lnTo>
                  <a:cubicBezTo>
                    <a:pt x="1488" y="477"/>
                    <a:pt x="1443" y="379"/>
                    <a:pt x="1375" y="296"/>
                  </a:cubicBezTo>
                  <a:cubicBezTo>
                    <a:pt x="1315" y="214"/>
                    <a:pt x="1240" y="146"/>
                    <a:pt x="1150" y="94"/>
                  </a:cubicBezTo>
                  <a:cubicBezTo>
                    <a:pt x="1067" y="48"/>
                    <a:pt x="970" y="18"/>
                    <a:pt x="872" y="3"/>
                  </a:cubicBezTo>
                  <a:cubicBezTo>
                    <a:pt x="847" y="2"/>
                    <a:pt x="823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6"/>
            <p:cNvSpPr/>
            <p:nvPr/>
          </p:nvSpPr>
          <p:spPr>
            <a:xfrm rot="3607546">
              <a:off x="1345853" y="5056015"/>
              <a:ext cx="42262" cy="56783"/>
            </a:xfrm>
            <a:custGeom>
              <a:avLst/>
              <a:gdLst/>
              <a:ahLst/>
              <a:cxnLst/>
              <a:rect l="l" t="t" r="r" b="b"/>
              <a:pathLst>
                <a:path w="2564" h="3445" extrusionOk="0">
                  <a:moveTo>
                    <a:pt x="978" y="459"/>
                  </a:moveTo>
                  <a:cubicBezTo>
                    <a:pt x="996" y="459"/>
                    <a:pt x="1013" y="460"/>
                    <a:pt x="1030" y="462"/>
                  </a:cubicBezTo>
                  <a:cubicBezTo>
                    <a:pt x="1083" y="462"/>
                    <a:pt x="1136" y="484"/>
                    <a:pt x="1181" y="522"/>
                  </a:cubicBezTo>
                  <a:cubicBezTo>
                    <a:pt x="1226" y="559"/>
                    <a:pt x="1256" y="612"/>
                    <a:pt x="1278" y="665"/>
                  </a:cubicBezTo>
                  <a:cubicBezTo>
                    <a:pt x="1308" y="732"/>
                    <a:pt x="1338" y="800"/>
                    <a:pt x="1353" y="875"/>
                  </a:cubicBezTo>
                  <a:cubicBezTo>
                    <a:pt x="1376" y="943"/>
                    <a:pt x="1391" y="1018"/>
                    <a:pt x="1406" y="1085"/>
                  </a:cubicBezTo>
                  <a:cubicBezTo>
                    <a:pt x="1413" y="1145"/>
                    <a:pt x="1406" y="1206"/>
                    <a:pt x="1398" y="1258"/>
                  </a:cubicBezTo>
                  <a:cubicBezTo>
                    <a:pt x="1383" y="1311"/>
                    <a:pt x="1353" y="1348"/>
                    <a:pt x="1316" y="1386"/>
                  </a:cubicBezTo>
                  <a:cubicBezTo>
                    <a:pt x="1263" y="1431"/>
                    <a:pt x="1196" y="1461"/>
                    <a:pt x="1128" y="1476"/>
                  </a:cubicBezTo>
                  <a:lnTo>
                    <a:pt x="873" y="1551"/>
                  </a:lnTo>
                  <a:lnTo>
                    <a:pt x="580" y="552"/>
                  </a:lnTo>
                  <a:lnTo>
                    <a:pt x="820" y="484"/>
                  </a:lnTo>
                  <a:cubicBezTo>
                    <a:pt x="871" y="467"/>
                    <a:pt x="926" y="459"/>
                    <a:pt x="978" y="459"/>
                  </a:cubicBezTo>
                  <a:close/>
                  <a:moveTo>
                    <a:pt x="1042" y="1"/>
                  </a:moveTo>
                  <a:cubicBezTo>
                    <a:pt x="948" y="1"/>
                    <a:pt x="846" y="17"/>
                    <a:pt x="737" y="49"/>
                  </a:cubicBezTo>
                  <a:lnTo>
                    <a:pt x="1" y="259"/>
                  </a:lnTo>
                  <a:lnTo>
                    <a:pt x="925" y="3445"/>
                  </a:lnTo>
                  <a:lnTo>
                    <a:pt x="1376" y="3317"/>
                  </a:lnTo>
                  <a:lnTo>
                    <a:pt x="985" y="1957"/>
                  </a:lnTo>
                  <a:lnTo>
                    <a:pt x="1263" y="1874"/>
                  </a:lnTo>
                  <a:lnTo>
                    <a:pt x="2082" y="3114"/>
                  </a:lnTo>
                  <a:lnTo>
                    <a:pt x="2563" y="2979"/>
                  </a:lnTo>
                  <a:lnTo>
                    <a:pt x="1654" y="1664"/>
                  </a:lnTo>
                  <a:cubicBezTo>
                    <a:pt x="1767" y="1551"/>
                    <a:pt x="1842" y="1408"/>
                    <a:pt x="1864" y="1258"/>
                  </a:cubicBezTo>
                  <a:cubicBezTo>
                    <a:pt x="1879" y="1085"/>
                    <a:pt x="1864" y="913"/>
                    <a:pt x="1812" y="755"/>
                  </a:cubicBezTo>
                  <a:cubicBezTo>
                    <a:pt x="1668" y="251"/>
                    <a:pt x="1414" y="1"/>
                    <a:pt x="1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6"/>
            <p:cNvSpPr/>
            <p:nvPr/>
          </p:nvSpPr>
          <p:spPr>
            <a:xfrm rot="3607546">
              <a:off x="1373227" y="5071772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8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6"/>
            <p:cNvSpPr/>
            <p:nvPr/>
          </p:nvSpPr>
          <p:spPr>
            <a:xfrm rot="3607546">
              <a:off x="1380774" y="5088099"/>
              <a:ext cx="49184" cy="62189"/>
            </a:xfrm>
            <a:custGeom>
              <a:avLst/>
              <a:gdLst/>
              <a:ahLst/>
              <a:cxnLst/>
              <a:rect l="l" t="t" r="r" b="b"/>
              <a:pathLst>
                <a:path w="2984" h="3773" extrusionOk="0">
                  <a:moveTo>
                    <a:pt x="2060" y="1"/>
                  </a:moveTo>
                  <a:lnTo>
                    <a:pt x="1616" y="121"/>
                  </a:lnTo>
                  <a:lnTo>
                    <a:pt x="1526" y="1984"/>
                  </a:lnTo>
                  <a:lnTo>
                    <a:pt x="1519" y="1984"/>
                  </a:lnTo>
                  <a:lnTo>
                    <a:pt x="444" y="467"/>
                  </a:lnTo>
                  <a:lnTo>
                    <a:pt x="1" y="594"/>
                  </a:lnTo>
                  <a:lnTo>
                    <a:pt x="910" y="3773"/>
                  </a:lnTo>
                  <a:lnTo>
                    <a:pt x="1368" y="3645"/>
                  </a:lnTo>
                  <a:lnTo>
                    <a:pt x="812" y="1706"/>
                  </a:lnTo>
                  <a:lnTo>
                    <a:pt x="820" y="1706"/>
                  </a:lnTo>
                  <a:lnTo>
                    <a:pt x="1669" y="2946"/>
                  </a:lnTo>
                  <a:lnTo>
                    <a:pt x="1894" y="2879"/>
                  </a:lnTo>
                  <a:lnTo>
                    <a:pt x="1954" y="1376"/>
                  </a:lnTo>
                  <a:lnTo>
                    <a:pt x="1962" y="1376"/>
                  </a:lnTo>
                  <a:lnTo>
                    <a:pt x="2525" y="3322"/>
                  </a:lnTo>
                  <a:lnTo>
                    <a:pt x="2984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6"/>
            <p:cNvSpPr/>
            <p:nvPr/>
          </p:nvSpPr>
          <p:spPr>
            <a:xfrm rot="3607546">
              <a:off x="1412687" y="5114881"/>
              <a:ext cx="37548" cy="59206"/>
            </a:xfrm>
            <a:custGeom>
              <a:avLst/>
              <a:gdLst/>
              <a:ahLst/>
              <a:cxnLst/>
              <a:rect l="l" t="t" r="r" b="b"/>
              <a:pathLst>
                <a:path w="2278" h="3592" extrusionOk="0">
                  <a:moveTo>
                    <a:pt x="1361" y="1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34"/>
                  </a:lnTo>
                  <a:lnTo>
                    <a:pt x="1639" y="1406"/>
                  </a:lnTo>
                  <a:lnTo>
                    <a:pt x="850" y="1631"/>
                  </a:lnTo>
                  <a:lnTo>
                    <a:pt x="579" y="692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6"/>
            <p:cNvSpPr/>
            <p:nvPr/>
          </p:nvSpPr>
          <p:spPr>
            <a:xfrm rot="3607546">
              <a:off x="1444745" y="5146624"/>
              <a:ext cx="34317" cy="54723"/>
            </a:xfrm>
            <a:custGeom>
              <a:avLst/>
              <a:gdLst/>
              <a:ahLst/>
              <a:cxnLst/>
              <a:rect l="l" t="t" r="r" b="b"/>
              <a:pathLst>
                <a:path w="2082" h="3320" extrusionOk="0">
                  <a:moveTo>
                    <a:pt x="812" y="1"/>
                  </a:moveTo>
                  <a:cubicBezTo>
                    <a:pt x="734" y="1"/>
                    <a:pt x="655" y="12"/>
                    <a:pt x="579" y="34"/>
                  </a:cubicBezTo>
                  <a:cubicBezTo>
                    <a:pt x="459" y="64"/>
                    <a:pt x="354" y="124"/>
                    <a:pt x="256" y="206"/>
                  </a:cubicBezTo>
                  <a:cubicBezTo>
                    <a:pt x="173" y="274"/>
                    <a:pt x="113" y="364"/>
                    <a:pt x="68" y="462"/>
                  </a:cubicBezTo>
                  <a:cubicBezTo>
                    <a:pt x="23" y="559"/>
                    <a:pt x="0" y="672"/>
                    <a:pt x="0" y="777"/>
                  </a:cubicBezTo>
                  <a:cubicBezTo>
                    <a:pt x="0" y="898"/>
                    <a:pt x="15" y="1018"/>
                    <a:pt x="53" y="1131"/>
                  </a:cubicBezTo>
                  <a:cubicBezTo>
                    <a:pt x="98" y="1303"/>
                    <a:pt x="181" y="1469"/>
                    <a:pt x="293" y="1604"/>
                  </a:cubicBezTo>
                  <a:cubicBezTo>
                    <a:pt x="429" y="1732"/>
                    <a:pt x="602" y="1799"/>
                    <a:pt x="782" y="1807"/>
                  </a:cubicBezTo>
                  <a:lnTo>
                    <a:pt x="1150" y="1852"/>
                  </a:lnTo>
                  <a:cubicBezTo>
                    <a:pt x="1203" y="1852"/>
                    <a:pt x="1255" y="1867"/>
                    <a:pt x="1308" y="1874"/>
                  </a:cubicBezTo>
                  <a:cubicBezTo>
                    <a:pt x="1345" y="1889"/>
                    <a:pt x="1383" y="1904"/>
                    <a:pt x="1413" y="1934"/>
                  </a:cubicBezTo>
                  <a:cubicBezTo>
                    <a:pt x="1443" y="1964"/>
                    <a:pt x="1473" y="2010"/>
                    <a:pt x="1488" y="2055"/>
                  </a:cubicBezTo>
                  <a:cubicBezTo>
                    <a:pt x="1511" y="2122"/>
                    <a:pt x="1533" y="2190"/>
                    <a:pt x="1556" y="2258"/>
                  </a:cubicBezTo>
                  <a:cubicBezTo>
                    <a:pt x="1571" y="2325"/>
                    <a:pt x="1593" y="2393"/>
                    <a:pt x="1601" y="2460"/>
                  </a:cubicBezTo>
                  <a:cubicBezTo>
                    <a:pt x="1616" y="2513"/>
                    <a:pt x="1616" y="2566"/>
                    <a:pt x="1601" y="2618"/>
                  </a:cubicBezTo>
                  <a:cubicBezTo>
                    <a:pt x="1593" y="2663"/>
                    <a:pt x="1563" y="2708"/>
                    <a:pt x="1533" y="2738"/>
                  </a:cubicBezTo>
                  <a:cubicBezTo>
                    <a:pt x="1481" y="2783"/>
                    <a:pt x="1420" y="2814"/>
                    <a:pt x="1360" y="2829"/>
                  </a:cubicBezTo>
                  <a:cubicBezTo>
                    <a:pt x="1326" y="2843"/>
                    <a:pt x="1290" y="2849"/>
                    <a:pt x="1254" y="2849"/>
                  </a:cubicBezTo>
                  <a:cubicBezTo>
                    <a:pt x="1194" y="2849"/>
                    <a:pt x="1134" y="2831"/>
                    <a:pt x="1082" y="2798"/>
                  </a:cubicBezTo>
                  <a:cubicBezTo>
                    <a:pt x="1007" y="2746"/>
                    <a:pt x="962" y="2678"/>
                    <a:pt x="940" y="2596"/>
                  </a:cubicBezTo>
                  <a:lnTo>
                    <a:pt x="902" y="2453"/>
                  </a:lnTo>
                  <a:lnTo>
                    <a:pt x="444" y="2581"/>
                  </a:lnTo>
                  <a:lnTo>
                    <a:pt x="489" y="2753"/>
                  </a:lnTo>
                  <a:cubicBezTo>
                    <a:pt x="519" y="2851"/>
                    <a:pt x="571" y="2949"/>
                    <a:pt x="639" y="3031"/>
                  </a:cubicBezTo>
                  <a:cubicBezTo>
                    <a:pt x="699" y="3114"/>
                    <a:pt x="782" y="3174"/>
                    <a:pt x="872" y="3227"/>
                  </a:cubicBezTo>
                  <a:cubicBezTo>
                    <a:pt x="962" y="3272"/>
                    <a:pt x="1060" y="3302"/>
                    <a:pt x="1165" y="3317"/>
                  </a:cubicBezTo>
                  <a:cubicBezTo>
                    <a:pt x="1189" y="3319"/>
                    <a:pt x="1213" y="3320"/>
                    <a:pt x="1237" y="3320"/>
                  </a:cubicBezTo>
                  <a:cubicBezTo>
                    <a:pt x="1320" y="3320"/>
                    <a:pt x="1407" y="3308"/>
                    <a:pt x="1488" y="3279"/>
                  </a:cubicBezTo>
                  <a:cubicBezTo>
                    <a:pt x="1616" y="3249"/>
                    <a:pt x="1736" y="3189"/>
                    <a:pt x="1841" y="3107"/>
                  </a:cubicBezTo>
                  <a:cubicBezTo>
                    <a:pt x="1924" y="3031"/>
                    <a:pt x="1991" y="2941"/>
                    <a:pt x="2029" y="2836"/>
                  </a:cubicBezTo>
                  <a:cubicBezTo>
                    <a:pt x="2067" y="2731"/>
                    <a:pt x="2082" y="2618"/>
                    <a:pt x="2074" y="2505"/>
                  </a:cubicBezTo>
                  <a:cubicBezTo>
                    <a:pt x="2067" y="2378"/>
                    <a:pt x="2044" y="2242"/>
                    <a:pt x="2007" y="2122"/>
                  </a:cubicBezTo>
                  <a:cubicBezTo>
                    <a:pt x="1976" y="2017"/>
                    <a:pt x="1939" y="1912"/>
                    <a:pt x="1901" y="1814"/>
                  </a:cubicBezTo>
                  <a:cubicBezTo>
                    <a:pt x="1864" y="1732"/>
                    <a:pt x="1819" y="1656"/>
                    <a:pt x="1759" y="1589"/>
                  </a:cubicBezTo>
                  <a:cubicBezTo>
                    <a:pt x="1706" y="1529"/>
                    <a:pt x="1638" y="1484"/>
                    <a:pt x="1563" y="1446"/>
                  </a:cubicBezTo>
                  <a:cubicBezTo>
                    <a:pt x="1473" y="1416"/>
                    <a:pt x="1375" y="1393"/>
                    <a:pt x="1278" y="1386"/>
                  </a:cubicBezTo>
                  <a:lnTo>
                    <a:pt x="887" y="1348"/>
                  </a:lnTo>
                  <a:cubicBezTo>
                    <a:pt x="834" y="1341"/>
                    <a:pt x="782" y="1333"/>
                    <a:pt x="729" y="1311"/>
                  </a:cubicBezTo>
                  <a:cubicBezTo>
                    <a:pt x="692" y="1303"/>
                    <a:pt x="654" y="1281"/>
                    <a:pt x="624" y="1251"/>
                  </a:cubicBezTo>
                  <a:cubicBezTo>
                    <a:pt x="594" y="1228"/>
                    <a:pt x="571" y="1191"/>
                    <a:pt x="556" y="1153"/>
                  </a:cubicBezTo>
                  <a:cubicBezTo>
                    <a:pt x="541" y="1108"/>
                    <a:pt x="526" y="1055"/>
                    <a:pt x="504" y="995"/>
                  </a:cubicBezTo>
                  <a:cubicBezTo>
                    <a:pt x="489" y="943"/>
                    <a:pt x="481" y="890"/>
                    <a:pt x="474" y="837"/>
                  </a:cubicBezTo>
                  <a:cubicBezTo>
                    <a:pt x="474" y="792"/>
                    <a:pt x="474" y="740"/>
                    <a:pt x="481" y="695"/>
                  </a:cubicBezTo>
                  <a:cubicBezTo>
                    <a:pt x="496" y="650"/>
                    <a:pt x="519" y="605"/>
                    <a:pt x="549" y="575"/>
                  </a:cubicBezTo>
                  <a:cubicBezTo>
                    <a:pt x="594" y="537"/>
                    <a:pt x="639" y="507"/>
                    <a:pt x="699" y="492"/>
                  </a:cubicBezTo>
                  <a:cubicBezTo>
                    <a:pt x="731" y="478"/>
                    <a:pt x="766" y="472"/>
                    <a:pt x="802" y="472"/>
                  </a:cubicBezTo>
                  <a:cubicBezTo>
                    <a:pt x="865" y="472"/>
                    <a:pt x="929" y="493"/>
                    <a:pt x="977" y="537"/>
                  </a:cubicBezTo>
                  <a:cubicBezTo>
                    <a:pt x="1052" y="605"/>
                    <a:pt x="1105" y="687"/>
                    <a:pt x="1127" y="785"/>
                  </a:cubicBezTo>
                  <a:lnTo>
                    <a:pt x="1157" y="890"/>
                  </a:lnTo>
                  <a:lnTo>
                    <a:pt x="1616" y="755"/>
                  </a:lnTo>
                  <a:lnTo>
                    <a:pt x="1548" y="537"/>
                  </a:lnTo>
                  <a:cubicBezTo>
                    <a:pt x="1526" y="447"/>
                    <a:pt x="1481" y="364"/>
                    <a:pt x="1420" y="289"/>
                  </a:cubicBezTo>
                  <a:cubicBezTo>
                    <a:pt x="1360" y="214"/>
                    <a:pt x="1285" y="154"/>
                    <a:pt x="1203" y="101"/>
                  </a:cubicBezTo>
                  <a:cubicBezTo>
                    <a:pt x="1083" y="34"/>
                    <a:pt x="948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6"/>
            <p:cNvSpPr/>
            <p:nvPr/>
          </p:nvSpPr>
          <p:spPr>
            <a:xfrm rot="3607546">
              <a:off x="1466980" y="5168140"/>
              <a:ext cx="34202" cy="54624"/>
            </a:xfrm>
            <a:custGeom>
              <a:avLst/>
              <a:gdLst/>
              <a:ahLst/>
              <a:cxnLst/>
              <a:rect l="l" t="t" r="r" b="b"/>
              <a:pathLst>
                <a:path w="2075" h="3314" extrusionOk="0">
                  <a:moveTo>
                    <a:pt x="767" y="0"/>
                  </a:moveTo>
                  <a:cubicBezTo>
                    <a:pt x="698" y="0"/>
                    <a:pt x="629" y="10"/>
                    <a:pt x="564" y="30"/>
                  </a:cubicBezTo>
                  <a:cubicBezTo>
                    <a:pt x="466" y="60"/>
                    <a:pt x="369" y="105"/>
                    <a:pt x="286" y="173"/>
                  </a:cubicBezTo>
                  <a:cubicBezTo>
                    <a:pt x="211" y="233"/>
                    <a:pt x="143" y="308"/>
                    <a:pt x="98" y="398"/>
                  </a:cubicBezTo>
                  <a:cubicBezTo>
                    <a:pt x="53" y="481"/>
                    <a:pt x="23" y="579"/>
                    <a:pt x="16" y="676"/>
                  </a:cubicBezTo>
                  <a:cubicBezTo>
                    <a:pt x="1" y="774"/>
                    <a:pt x="8" y="879"/>
                    <a:pt x="46" y="977"/>
                  </a:cubicBezTo>
                  <a:lnTo>
                    <a:pt x="549" y="2735"/>
                  </a:lnTo>
                  <a:cubicBezTo>
                    <a:pt x="579" y="2863"/>
                    <a:pt x="639" y="2983"/>
                    <a:pt x="722" y="3081"/>
                  </a:cubicBezTo>
                  <a:cubicBezTo>
                    <a:pt x="790" y="3156"/>
                    <a:pt x="872" y="3216"/>
                    <a:pt x="970" y="3261"/>
                  </a:cubicBezTo>
                  <a:cubicBezTo>
                    <a:pt x="1053" y="3298"/>
                    <a:pt x="1150" y="3313"/>
                    <a:pt x="1240" y="3313"/>
                  </a:cubicBezTo>
                  <a:cubicBezTo>
                    <a:pt x="1338" y="3313"/>
                    <a:pt x="1428" y="3298"/>
                    <a:pt x="1518" y="3276"/>
                  </a:cubicBezTo>
                  <a:cubicBezTo>
                    <a:pt x="1616" y="3246"/>
                    <a:pt x="1706" y="3193"/>
                    <a:pt x="1789" y="3133"/>
                  </a:cubicBezTo>
                  <a:cubicBezTo>
                    <a:pt x="1864" y="3066"/>
                    <a:pt x="1924" y="2990"/>
                    <a:pt x="1977" y="2900"/>
                  </a:cubicBezTo>
                  <a:cubicBezTo>
                    <a:pt x="2022" y="2818"/>
                    <a:pt x="2052" y="2720"/>
                    <a:pt x="2059" y="2622"/>
                  </a:cubicBezTo>
                  <a:cubicBezTo>
                    <a:pt x="2074" y="2517"/>
                    <a:pt x="2059" y="2419"/>
                    <a:pt x="2037" y="2322"/>
                  </a:cubicBezTo>
                  <a:lnTo>
                    <a:pt x="1977" y="2126"/>
                  </a:lnTo>
                  <a:lnTo>
                    <a:pt x="1526" y="2262"/>
                  </a:lnTo>
                  <a:lnTo>
                    <a:pt x="1571" y="2419"/>
                  </a:lnTo>
                  <a:cubicBezTo>
                    <a:pt x="1586" y="2472"/>
                    <a:pt x="1593" y="2525"/>
                    <a:pt x="1586" y="2585"/>
                  </a:cubicBezTo>
                  <a:cubicBezTo>
                    <a:pt x="1578" y="2622"/>
                    <a:pt x="1571" y="2667"/>
                    <a:pt x="1548" y="2705"/>
                  </a:cubicBezTo>
                  <a:cubicBezTo>
                    <a:pt x="1526" y="2735"/>
                    <a:pt x="1496" y="2757"/>
                    <a:pt x="1466" y="2780"/>
                  </a:cubicBezTo>
                  <a:cubicBezTo>
                    <a:pt x="1436" y="2803"/>
                    <a:pt x="1406" y="2810"/>
                    <a:pt x="1376" y="2825"/>
                  </a:cubicBezTo>
                  <a:cubicBezTo>
                    <a:pt x="1344" y="2837"/>
                    <a:pt x="1310" y="2843"/>
                    <a:pt x="1276" y="2843"/>
                  </a:cubicBezTo>
                  <a:cubicBezTo>
                    <a:pt x="1222" y="2843"/>
                    <a:pt x="1169" y="2827"/>
                    <a:pt x="1128" y="2795"/>
                  </a:cubicBezTo>
                  <a:cubicBezTo>
                    <a:pt x="1060" y="2735"/>
                    <a:pt x="1015" y="2660"/>
                    <a:pt x="992" y="2577"/>
                  </a:cubicBezTo>
                  <a:lnTo>
                    <a:pt x="519" y="947"/>
                  </a:lnTo>
                  <a:cubicBezTo>
                    <a:pt x="489" y="857"/>
                    <a:pt x="482" y="759"/>
                    <a:pt x="504" y="661"/>
                  </a:cubicBezTo>
                  <a:cubicBezTo>
                    <a:pt x="519" y="586"/>
                    <a:pt x="579" y="526"/>
                    <a:pt x="699" y="496"/>
                  </a:cubicBezTo>
                  <a:cubicBezTo>
                    <a:pt x="725" y="486"/>
                    <a:pt x="753" y="481"/>
                    <a:pt x="781" y="481"/>
                  </a:cubicBezTo>
                  <a:cubicBezTo>
                    <a:pt x="834" y="481"/>
                    <a:pt x="888" y="499"/>
                    <a:pt x="932" y="534"/>
                  </a:cubicBezTo>
                  <a:cubicBezTo>
                    <a:pt x="1000" y="586"/>
                    <a:pt x="1053" y="661"/>
                    <a:pt x="1075" y="744"/>
                  </a:cubicBezTo>
                  <a:lnTo>
                    <a:pt x="1120" y="894"/>
                  </a:lnTo>
                  <a:lnTo>
                    <a:pt x="1578" y="766"/>
                  </a:lnTo>
                  <a:lnTo>
                    <a:pt x="1526" y="586"/>
                  </a:lnTo>
                  <a:cubicBezTo>
                    <a:pt x="1496" y="481"/>
                    <a:pt x="1443" y="383"/>
                    <a:pt x="1376" y="293"/>
                  </a:cubicBezTo>
                  <a:cubicBezTo>
                    <a:pt x="1315" y="218"/>
                    <a:pt x="1240" y="150"/>
                    <a:pt x="1158" y="98"/>
                  </a:cubicBezTo>
                  <a:cubicBezTo>
                    <a:pt x="1068" y="45"/>
                    <a:pt x="970" y="15"/>
                    <a:pt x="872" y="8"/>
                  </a:cubicBezTo>
                  <a:cubicBezTo>
                    <a:pt x="837" y="3"/>
                    <a:pt x="802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6"/>
            <p:cNvSpPr/>
            <p:nvPr/>
          </p:nvSpPr>
          <p:spPr>
            <a:xfrm rot="3607546">
              <a:off x="1487166" y="5186962"/>
              <a:ext cx="37663" cy="59206"/>
            </a:xfrm>
            <a:custGeom>
              <a:avLst/>
              <a:gdLst/>
              <a:ahLst/>
              <a:cxnLst/>
              <a:rect l="l" t="t" r="r" b="b"/>
              <a:pathLst>
                <a:path w="2285" h="3592" extrusionOk="0">
                  <a:moveTo>
                    <a:pt x="1361" y="0"/>
                  </a:moveTo>
                  <a:lnTo>
                    <a:pt x="1" y="399"/>
                  </a:lnTo>
                  <a:lnTo>
                    <a:pt x="917" y="3592"/>
                  </a:lnTo>
                  <a:lnTo>
                    <a:pt x="2285" y="3201"/>
                  </a:lnTo>
                  <a:lnTo>
                    <a:pt x="2149" y="2743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4"/>
                  </a:lnTo>
                  <a:lnTo>
                    <a:pt x="1639" y="1405"/>
                  </a:lnTo>
                  <a:lnTo>
                    <a:pt x="850" y="1631"/>
                  </a:lnTo>
                  <a:lnTo>
                    <a:pt x="579" y="699"/>
                  </a:lnTo>
                  <a:lnTo>
                    <a:pt x="1488" y="436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6"/>
            <p:cNvSpPr/>
            <p:nvPr/>
          </p:nvSpPr>
          <p:spPr>
            <a:xfrm rot="3607546">
              <a:off x="1506649" y="5207200"/>
              <a:ext cx="41372" cy="60195"/>
            </a:xfrm>
            <a:custGeom>
              <a:avLst/>
              <a:gdLst/>
              <a:ahLst/>
              <a:cxnLst/>
              <a:rect l="l" t="t" r="r" b="b"/>
              <a:pathLst>
                <a:path w="2510" h="3652" extrusionOk="0">
                  <a:moveTo>
                    <a:pt x="1593" y="0"/>
                  </a:moveTo>
                  <a:lnTo>
                    <a:pt x="1135" y="136"/>
                  </a:lnTo>
                  <a:lnTo>
                    <a:pt x="1691" y="2052"/>
                  </a:lnTo>
                  <a:lnTo>
                    <a:pt x="1684" y="2052"/>
                  </a:lnTo>
                  <a:lnTo>
                    <a:pt x="436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5" y="3517"/>
                  </a:lnTo>
                  <a:lnTo>
                    <a:pt x="819" y="1601"/>
                  </a:lnTo>
                  <a:lnTo>
                    <a:pt x="827" y="1601"/>
                  </a:lnTo>
                  <a:lnTo>
                    <a:pt x="2082" y="3321"/>
                  </a:lnTo>
                  <a:lnTo>
                    <a:pt x="2510" y="3194"/>
                  </a:lnTo>
                  <a:lnTo>
                    <a:pt x="1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6"/>
            <p:cNvSpPr/>
            <p:nvPr/>
          </p:nvSpPr>
          <p:spPr>
            <a:xfrm rot="3607546">
              <a:off x="1531634" y="5229944"/>
              <a:ext cx="37531" cy="59206"/>
            </a:xfrm>
            <a:custGeom>
              <a:avLst/>
              <a:gdLst/>
              <a:ahLst/>
              <a:cxnLst/>
              <a:rect l="l" t="t" r="r" b="b"/>
              <a:pathLst>
                <a:path w="2277" h="3592" extrusionOk="0">
                  <a:moveTo>
                    <a:pt x="1360" y="1"/>
                  </a:moveTo>
                  <a:lnTo>
                    <a:pt x="0" y="399"/>
                  </a:lnTo>
                  <a:lnTo>
                    <a:pt x="917" y="3592"/>
                  </a:lnTo>
                  <a:lnTo>
                    <a:pt x="2277" y="3201"/>
                  </a:lnTo>
                  <a:lnTo>
                    <a:pt x="2149" y="2743"/>
                  </a:lnTo>
                  <a:lnTo>
                    <a:pt x="1240" y="2998"/>
                  </a:lnTo>
                  <a:lnTo>
                    <a:pt x="969" y="2059"/>
                  </a:lnTo>
                  <a:lnTo>
                    <a:pt x="1758" y="1834"/>
                  </a:lnTo>
                  <a:lnTo>
                    <a:pt x="1638" y="1406"/>
                  </a:lnTo>
                  <a:lnTo>
                    <a:pt x="849" y="1631"/>
                  </a:lnTo>
                  <a:lnTo>
                    <a:pt x="579" y="692"/>
                  </a:lnTo>
                  <a:lnTo>
                    <a:pt x="1480" y="43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6"/>
            <p:cNvSpPr/>
            <p:nvPr/>
          </p:nvSpPr>
          <p:spPr>
            <a:xfrm rot="3607546">
              <a:off x="1310043" y="5028148"/>
              <a:ext cx="9692" cy="8208"/>
            </a:xfrm>
            <a:custGeom>
              <a:avLst/>
              <a:gdLst/>
              <a:ahLst/>
              <a:cxnLst/>
              <a:rect l="l" t="t" r="r" b="b"/>
              <a:pathLst>
                <a:path w="588" h="498" extrusionOk="0">
                  <a:moveTo>
                    <a:pt x="300" y="0"/>
                  </a:moveTo>
                  <a:cubicBezTo>
                    <a:pt x="152" y="0"/>
                    <a:pt x="1" y="128"/>
                    <a:pt x="55" y="318"/>
                  </a:cubicBezTo>
                  <a:cubicBezTo>
                    <a:pt x="91" y="444"/>
                    <a:pt x="188" y="498"/>
                    <a:pt x="287" y="498"/>
                  </a:cubicBezTo>
                  <a:cubicBezTo>
                    <a:pt x="436" y="498"/>
                    <a:pt x="587" y="373"/>
                    <a:pt x="528" y="183"/>
                  </a:cubicBezTo>
                  <a:cubicBezTo>
                    <a:pt x="493" y="55"/>
                    <a:pt x="397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6"/>
            <p:cNvSpPr/>
            <p:nvPr/>
          </p:nvSpPr>
          <p:spPr>
            <a:xfrm rot="3607546">
              <a:off x="1574392" y="5283815"/>
              <a:ext cx="9692" cy="8225"/>
            </a:xfrm>
            <a:custGeom>
              <a:avLst/>
              <a:gdLst/>
              <a:ahLst/>
              <a:cxnLst/>
              <a:rect l="l" t="t" r="r" b="b"/>
              <a:pathLst>
                <a:path w="588" h="499" extrusionOk="0">
                  <a:moveTo>
                    <a:pt x="301" y="1"/>
                  </a:moveTo>
                  <a:cubicBezTo>
                    <a:pt x="152" y="1"/>
                    <a:pt x="1" y="126"/>
                    <a:pt x="59" y="316"/>
                  </a:cubicBezTo>
                  <a:cubicBezTo>
                    <a:pt x="95" y="444"/>
                    <a:pt x="191" y="499"/>
                    <a:pt x="288" y="499"/>
                  </a:cubicBezTo>
                  <a:cubicBezTo>
                    <a:pt x="436" y="499"/>
                    <a:pt x="587" y="371"/>
                    <a:pt x="533" y="180"/>
                  </a:cubicBezTo>
                  <a:cubicBezTo>
                    <a:pt x="497" y="55"/>
                    <a:pt x="399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6"/>
            <p:cNvSpPr/>
            <p:nvPr/>
          </p:nvSpPr>
          <p:spPr>
            <a:xfrm rot="3607546">
              <a:off x="1589861" y="5288614"/>
              <a:ext cx="36806" cy="56766"/>
            </a:xfrm>
            <a:custGeom>
              <a:avLst/>
              <a:gdLst/>
              <a:ahLst/>
              <a:cxnLst/>
              <a:rect l="l" t="t" r="r" b="b"/>
              <a:pathLst>
                <a:path w="2233" h="3444" extrusionOk="0">
                  <a:moveTo>
                    <a:pt x="923" y="460"/>
                  </a:moveTo>
                  <a:cubicBezTo>
                    <a:pt x="985" y="460"/>
                    <a:pt x="1045" y="475"/>
                    <a:pt x="1098" y="506"/>
                  </a:cubicBezTo>
                  <a:cubicBezTo>
                    <a:pt x="1180" y="581"/>
                    <a:pt x="1240" y="671"/>
                    <a:pt x="1263" y="776"/>
                  </a:cubicBezTo>
                  <a:lnTo>
                    <a:pt x="1706" y="2316"/>
                  </a:lnTo>
                  <a:cubicBezTo>
                    <a:pt x="1744" y="2422"/>
                    <a:pt x="1744" y="2534"/>
                    <a:pt x="1714" y="2640"/>
                  </a:cubicBezTo>
                  <a:cubicBezTo>
                    <a:pt x="1661" y="2730"/>
                    <a:pt x="1571" y="2797"/>
                    <a:pt x="1466" y="2812"/>
                  </a:cubicBezTo>
                  <a:lnTo>
                    <a:pt x="1255" y="2880"/>
                  </a:lnTo>
                  <a:lnTo>
                    <a:pt x="587" y="543"/>
                  </a:lnTo>
                  <a:lnTo>
                    <a:pt x="790" y="483"/>
                  </a:lnTo>
                  <a:cubicBezTo>
                    <a:pt x="833" y="468"/>
                    <a:pt x="878" y="460"/>
                    <a:pt x="923" y="460"/>
                  </a:cubicBezTo>
                  <a:close/>
                  <a:moveTo>
                    <a:pt x="957" y="0"/>
                  </a:moveTo>
                  <a:cubicBezTo>
                    <a:pt x="862" y="0"/>
                    <a:pt x="768" y="16"/>
                    <a:pt x="677" y="47"/>
                  </a:cubicBezTo>
                  <a:lnTo>
                    <a:pt x="1" y="250"/>
                  </a:lnTo>
                  <a:lnTo>
                    <a:pt x="925" y="3443"/>
                  </a:lnTo>
                  <a:lnTo>
                    <a:pt x="1556" y="3256"/>
                  </a:lnTo>
                  <a:cubicBezTo>
                    <a:pt x="1826" y="3173"/>
                    <a:pt x="2014" y="3045"/>
                    <a:pt x="2119" y="2857"/>
                  </a:cubicBezTo>
                  <a:cubicBezTo>
                    <a:pt x="2225" y="2677"/>
                    <a:pt x="2232" y="2437"/>
                    <a:pt x="2149" y="2136"/>
                  </a:cubicBezTo>
                  <a:lnTo>
                    <a:pt x="1721" y="641"/>
                  </a:lnTo>
                  <a:cubicBezTo>
                    <a:pt x="1669" y="416"/>
                    <a:pt x="1533" y="220"/>
                    <a:pt x="1338" y="93"/>
                  </a:cubicBezTo>
                  <a:cubicBezTo>
                    <a:pt x="1220" y="31"/>
                    <a:pt x="1089" y="0"/>
                    <a:pt x="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6"/>
            <p:cNvSpPr/>
            <p:nvPr/>
          </p:nvSpPr>
          <p:spPr>
            <a:xfrm rot="3607546">
              <a:off x="1616153" y="5312640"/>
              <a:ext cx="34811" cy="54492"/>
            </a:xfrm>
            <a:custGeom>
              <a:avLst/>
              <a:gdLst/>
              <a:ahLst/>
              <a:cxnLst/>
              <a:rect l="l" t="t" r="r" b="b"/>
              <a:pathLst>
                <a:path w="2112" h="3306" extrusionOk="0">
                  <a:moveTo>
                    <a:pt x="817" y="476"/>
                  </a:moveTo>
                  <a:cubicBezTo>
                    <a:pt x="864" y="476"/>
                    <a:pt x="911" y="485"/>
                    <a:pt x="954" y="505"/>
                  </a:cubicBezTo>
                  <a:cubicBezTo>
                    <a:pt x="1045" y="550"/>
                    <a:pt x="1105" y="632"/>
                    <a:pt x="1120" y="723"/>
                  </a:cubicBezTo>
                  <a:lnTo>
                    <a:pt x="1608" y="2406"/>
                  </a:lnTo>
                  <a:cubicBezTo>
                    <a:pt x="1638" y="2496"/>
                    <a:pt x="1631" y="2593"/>
                    <a:pt x="1586" y="2676"/>
                  </a:cubicBezTo>
                  <a:cubicBezTo>
                    <a:pt x="1540" y="2751"/>
                    <a:pt x="1473" y="2796"/>
                    <a:pt x="1390" y="2819"/>
                  </a:cubicBezTo>
                  <a:cubicBezTo>
                    <a:pt x="1358" y="2828"/>
                    <a:pt x="1325" y="2832"/>
                    <a:pt x="1293" y="2832"/>
                  </a:cubicBezTo>
                  <a:cubicBezTo>
                    <a:pt x="1244" y="2832"/>
                    <a:pt x="1195" y="2822"/>
                    <a:pt x="1150" y="2804"/>
                  </a:cubicBezTo>
                  <a:cubicBezTo>
                    <a:pt x="1067" y="2759"/>
                    <a:pt x="1007" y="2676"/>
                    <a:pt x="992" y="2586"/>
                  </a:cubicBezTo>
                  <a:lnTo>
                    <a:pt x="504" y="903"/>
                  </a:lnTo>
                  <a:cubicBezTo>
                    <a:pt x="466" y="813"/>
                    <a:pt x="474" y="715"/>
                    <a:pt x="526" y="632"/>
                  </a:cubicBezTo>
                  <a:cubicBezTo>
                    <a:pt x="590" y="531"/>
                    <a:pt x="703" y="476"/>
                    <a:pt x="817" y="476"/>
                  </a:cubicBezTo>
                  <a:close/>
                  <a:moveTo>
                    <a:pt x="818" y="1"/>
                  </a:moveTo>
                  <a:cubicBezTo>
                    <a:pt x="742" y="1"/>
                    <a:pt x="667" y="11"/>
                    <a:pt x="594" y="31"/>
                  </a:cubicBezTo>
                  <a:cubicBezTo>
                    <a:pt x="496" y="61"/>
                    <a:pt x="406" y="107"/>
                    <a:pt x="331" y="159"/>
                  </a:cubicBezTo>
                  <a:cubicBezTo>
                    <a:pt x="248" y="219"/>
                    <a:pt x="181" y="294"/>
                    <a:pt x="128" y="377"/>
                  </a:cubicBezTo>
                  <a:cubicBezTo>
                    <a:pt x="68" y="467"/>
                    <a:pt x="30" y="565"/>
                    <a:pt x="15" y="670"/>
                  </a:cubicBezTo>
                  <a:cubicBezTo>
                    <a:pt x="0" y="790"/>
                    <a:pt x="15" y="918"/>
                    <a:pt x="53" y="1031"/>
                  </a:cubicBezTo>
                  <a:lnTo>
                    <a:pt x="534" y="2714"/>
                  </a:lnTo>
                  <a:cubicBezTo>
                    <a:pt x="564" y="2834"/>
                    <a:pt x="624" y="2947"/>
                    <a:pt x="699" y="3037"/>
                  </a:cubicBezTo>
                  <a:cubicBezTo>
                    <a:pt x="767" y="3119"/>
                    <a:pt x="849" y="3180"/>
                    <a:pt x="947" y="3225"/>
                  </a:cubicBezTo>
                  <a:cubicBezTo>
                    <a:pt x="1055" y="3279"/>
                    <a:pt x="1174" y="3306"/>
                    <a:pt x="1293" y="3306"/>
                  </a:cubicBezTo>
                  <a:cubicBezTo>
                    <a:pt x="1372" y="3306"/>
                    <a:pt x="1450" y="3294"/>
                    <a:pt x="1525" y="3270"/>
                  </a:cubicBezTo>
                  <a:cubicBezTo>
                    <a:pt x="1623" y="3247"/>
                    <a:pt x="1706" y="3202"/>
                    <a:pt x="1788" y="3142"/>
                  </a:cubicBezTo>
                  <a:cubicBezTo>
                    <a:pt x="1871" y="3082"/>
                    <a:pt x="1939" y="3007"/>
                    <a:pt x="1991" y="2924"/>
                  </a:cubicBezTo>
                  <a:cubicBezTo>
                    <a:pt x="2044" y="2834"/>
                    <a:pt x="2081" y="2736"/>
                    <a:pt x="2096" y="2631"/>
                  </a:cubicBezTo>
                  <a:cubicBezTo>
                    <a:pt x="2112" y="2511"/>
                    <a:pt x="2104" y="2391"/>
                    <a:pt x="2066" y="2270"/>
                  </a:cubicBezTo>
                  <a:lnTo>
                    <a:pt x="1586" y="587"/>
                  </a:lnTo>
                  <a:cubicBezTo>
                    <a:pt x="1548" y="467"/>
                    <a:pt x="1495" y="362"/>
                    <a:pt x="1413" y="264"/>
                  </a:cubicBezTo>
                  <a:cubicBezTo>
                    <a:pt x="1345" y="182"/>
                    <a:pt x="1262" y="122"/>
                    <a:pt x="1172" y="76"/>
                  </a:cubicBezTo>
                  <a:cubicBezTo>
                    <a:pt x="1058" y="26"/>
                    <a:pt x="937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6"/>
            <p:cNvSpPr/>
            <p:nvPr/>
          </p:nvSpPr>
          <p:spPr>
            <a:xfrm rot="3607546">
              <a:off x="1646574" y="5342505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4" y="1"/>
                  </a:moveTo>
                  <a:lnTo>
                    <a:pt x="1135" y="136"/>
                  </a:lnTo>
                  <a:lnTo>
                    <a:pt x="1691" y="2059"/>
                  </a:lnTo>
                  <a:lnTo>
                    <a:pt x="1684" y="2059"/>
                  </a:lnTo>
                  <a:lnTo>
                    <a:pt x="437" y="331"/>
                  </a:lnTo>
                  <a:lnTo>
                    <a:pt x="1" y="459"/>
                  </a:lnTo>
                  <a:lnTo>
                    <a:pt x="917" y="3652"/>
                  </a:lnTo>
                  <a:lnTo>
                    <a:pt x="1376" y="3524"/>
                  </a:lnTo>
                  <a:lnTo>
                    <a:pt x="827" y="1601"/>
                  </a:lnTo>
                  <a:lnTo>
                    <a:pt x="835" y="1601"/>
                  </a:lnTo>
                  <a:lnTo>
                    <a:pt x="2082" y="3322"/>
                  </a:lnTo>
                  <a:lnTo>
                    <a:pt x="2518" y="3194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6"/>
            <p:cNvSpPr/>
            <p:nvPr/>
          </p:nvSpPr>
          <p:spPr>
            <a:xfrm rot="3607546">
              <a:off x="1673670" y="5368245"/>
              <a:ext cx="34811" cy="54591"/>
            </a:xfrm>
            <a:custGeom>
              <a:avLst/>
              <a:gdLst/>
              <a:ahLst/>
              <a:cxnLst/>
              <a:rect l="l" t="t" r="r" b="b"/>
              <a:pathLst>
                <a:path w="2112" h="3312" extrusionOk="0">
                  <a:moveTo>
                    <a:pt x="820" y="478"/>
                  </a:moveTo>
                  <a:cubicBezTo>
                    <a:pt x="868" y="478"/>
                    <a:pt x="916" y="487"/>
                    <a:pt x="962" y="507"/>
                  </a:cubicBezTo>
                  <a:cubicBezTo>
                    <a:pt x="1044" y="552"/>
                    <a:pt x="1105" y="635"/>
                    <a:pt x="1120" y="725"/>
                  </a:cubicBezTo>
                  <a:lnTo>
                    <a:pt x="1608" y="2408"/>
                  </a:lnTo>
                  <a:cubicBezTo>
                    <a:pt x="1638" y="2498"/>
                    <a:pt x="1630" y="2596"/>
                    <a:pt x="1585" y="2678"/>
                  </a:cubicBezTo>
                  <a:cubicBezTo>
                    <a:pt x="1540" y="2746"/>
                    <a:pt x="1473" y="2798"/>
                    <a:pt x="1390" y="2821"/>
                  </a:cubicBezTo>
                  <a:cubicBezTo>
                    <a:pt x="1357" y="2831"/>
                    <a:pt x="1322" y="2836"/>
                    <a:pt x="1286" y="2836"/>
                  </a:cubicBezTo>
                  <a:cubicBezTo>
                    <a:pt x="1239" y="2836"/>
                    <a:pt x="1192" y="2827"/>
                    <a:pt x="1150" y="2806"/>
                  </a:cubicBezTo>
                  <a:cubicBezTo>
                    <a:pt x="1067" y="2761"/>
                    <a:pt x="1007" y="2678"/>
                    <a:pt x="992" y="2588"/>
                  </a:cubicBezTo>
                  <a:lnTo>
                    <a:pt x="503" y="905"/>
                  </a:lnTo>
                  <a:cubicBezTo>
                    <a:pt x="466" y="815"/>
                    <a:pt x="473" y="717"/>
                    <a:pt x="526" y="635"/>
                  </a:cubicBezTo>
                  <a:cubicBezTo>
                    <a:pt x="595" y="533"/>
                    <a:pt x="706" y="478"/>
                    <a:pt x="820" y="478"/>
                  </a:cubicBezTo>
                  <a:close/>
                  <a:moveTo>
                    <a:pt x="810" y="1"/>
                  </a:moveTo>
                  <a:cubicBezTo>
                    <a:pt x="736" y="1"/>
                    <a:pt x="663" y="11"/>
                    <a:pt x="594" y="33"/>
                  </a:cubicBezTo>
                  <a:cubicBezTo>
                    <a:pt x="496" y="64"/>
                    <a:pt x="406" y="101"/>
                    <a:pt x="331" y="161"/>
                  </a:cubicBezTo>
                  <a:cubicBezTo>
                    <a:pt x="248" y="221"/>
                    <a:pt x="180" y="296"/>
                    <a:pt x="128" y="379"/>
                  </a:cubicBezTo>
                  <a:cubicBezTo>
                    <a:pt x="68" y="469"/>
                    <a:pt x="30" y="567"/>
                    <a:pt x="15" y="672"/>
                  </a:cubicBezTo>
                  <a:cubicBezTo>
                    <a:pt x="0" y="792"/>
                    <a:pt x="15" y="920"/>
                    <a:pt x="53" y="1033"/>
                  </a:cubicBezTo>
                  <a:lnTo>
                    <a:pt x="534" y="2723"/>
                  </a:lnTo>
                  <a:cubicBezTo>
                    <a:pt x="564" y="2844"/>
                    <a:pt x="624" y="2949"/>
                    <a:pt x="699" y="3046"/>
                  </a:cubicBezTo>
                  <a:cubicBezTo>
                    <a:pt x="766" y="3122"/>
                    <a:pt x="857" y="3189"/>
                    <a:pt x="947" y="3234"/>
                  </a:cubicBezTo>
                  <a:cubicBezTo>
                    <a:pt x="1037" y="3279"/>
                    <a:pt x="1135" y="3302"/>
                    <a:pt x="1232" y="3309"/>
                  </a:cubicBezTo>
                  <a:cubicBezTo>
                    <a:pt x="1250" y="3311"/>
                    <a:pt x="1267" y="3311"/>
                    <a:pt x="1285" y="3311"/>
                  </a:cubicBezTo>
                  <a:cubicBezTo>
                    <a:pt x="1367" y="3311"/>
                    <a:pt x="1451" y="3298"/>
                    <a:pt x="1525" y="3279"/>
                  </a:cubicBezTo>
                  <a:cubicBezTo>
                    <a:pt x="1623" y="3249"/>
                    <a:pt x="1706" y="3204"/>
                    <a:pt x="1788" y="3152"/>
                  </a:cubicBezTo>
                  <a:cubicBezTo>
                    <a:pt x="1871" y="3091"/>
                    <a:pt x="1939" y="3016"/>
                    <a:pt x="1991" y="2934"/>
                  </a:cubicBezTo>
                  <a:cubicBezTo>
                    <a:pt x="2044" y="2844"/>
                    <a:pt x="2081" y="2746"/>
                    <a:pt x="2096" y="2641"/>
                  </a:cubicBezTo>
                  <a:cubicBezTo>
                    <a:pt x="2111" y="2520"/>
                    <a:pt x="2104" y="2393"/>
                    <a:pt x="2066" y="2280"/>
                  </a:cubicBezTo>
                  <a:lnTo>
                    <a:pt x="1585" y="589"/>
                  </a:lnTo>
                  <a:cubicBezTo>
                    <a:pt x="1548" y="477"/>
                    <a:pt x="1495" y="364"/>
                    <a:pt x="1413" y="274"/>
                  </a:cubicBezTo>
                  <a:cubicBezTo>
                    <a:pt x="1345" y="191"/>
                    <a:pt x="1262" y="124"/>
                    <a:pt x="1172" y="79"/>
                  </a:cubicBezTo>
                  <a:cubicBezTo>
                    <a:pt x="1074" y="33"/>
                    <a:pt x="977" y="11"/>
                    <a:pt x="879" y="3"/>
                  </a:cubicBezTo>
                  <a:cubicBezTo>
                    <a:pt x="856" y="2"/>
                    <a:pt x="833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6"/>
            <p:cNvSpPr/>
            <p:nvPr/>
          </p:nvSpPr>
          <p:spPr>
            <a:xfrm rot="3607546">
              <a:off x="1694341" y="5381833"/>
              <a:ext cx="31350" cy="57360"/>
            </a:xfrm>
            <a:custGeom>
              <a:avLst/>
              <a:gdLst/>
              <a:ahLst/>
              <a:cxnLst/>
              <a:rect l="l" t="t" r="r" b="b"/>
              <a:pathLst>
                <a:path w="1902" h="3480" extrusionOk="0">
                  <a:moveTo>
                    <a:pt x="1510" y="0"/>
                  </a:moveTo>
                  <a:lnTo>
                    <a:pt x="0" y="436"/>
                  </a:lnTo>
                  <a:lnTo>
                    <a:pt x="120" y="872"/>
                  </a:lnTo>
                  <a:lnTo>
                    <a:pt x="654" y="714"/>
                  </a:lnTo>
                  <a:lnTo>
                    <a:pt x="1443" y="3479"/>
                  </a:lnTo>
                  <a:lnTo>
                    <a:pt x="1901" y="3344"/>
                  </a:lnTo>
                  <a:lnTo>
                    <a:pt x="1105" y="586"/>
                  </a:lnTo>
                  <a:lnTo>
                    <a:pt x="1638" y="43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6"/>
            <p:cNvSpPr/>
            <p:nvPr/>
          </p:nvSpPr>
          <p:spPr>
            <a:xfrm rot="3607546">
              <a:off x="1724054" y="5417016"/>
              <a:ext cx="34581" cy="54673"/>
            </a:xfrm>
            <a:custGeom>
              <a:avLst/>
              <a:gdLst/>
              <a:ahLst/>
              <a:cxnLst/>
              <a:rect l="l" t="t" r="r" b="b"/>
              <a:pathLst>
                <a:path w="2098" h="3317" extrusionOk="0">
                  <a:moveTo>
                    <a:pt x="807" y="1"/>
                  </a:moveTo>
                  <a:cubicBezTo>
                    <a:pt x="728" y="1"/>
                    <a:pt x="652" y="10"/>
                    <a:pt x="572" y="33"/>
                  </a:cubicBezTo>
                  <a:cubicBezTo>
                    <a:pt x="474" y="63"/>
                    <a:pt x="377" y="109"/>
                    <a:pt x="286" y="176"/>
                  </a:cubicBezTo>
                  <a:cubicBezTo>
                    <a:pt x="211" y="236"/>
                    <a:pt x="144" y="311"/>
                    <a:pt x="99" y="394"/>
                  </a:cubicBezTo>
                  <a:cubicBezTo>
                    <a:pt x="53" y="484"/>
                    <a:pt x="23" y="574"/>
                    <a:pt x="16" y="672"/>
                  </a:cubicBezTo>
                  <a:cubicBezTo>
                    <a:pt x="1" y="777"/>
                    <a:pt x="16" y="882"/>
                    <a:pt x="46" y="980"/>
                  </a:cubicBezTo>
                  <a:lnTo>
                    <a:pt x="549" y="2738"/>
                  </a:lnTo>
                  <a:cubicBezTo>
                    <a:pt x="579" y="2866"/>
                    <a:pt x="640" y="2979"/>
                    <a:pt x="722" y="3084"/>
                  </a:cubicBezTo>
                  <a:cubicBezTo>
                    <a:pt x="790" y="3159"/>
                    <a:pt x="872" y="3219"/>
                    <a:pt x="970" y="3257"/>
                  </a:cubicBezTo>
                  <a:cubicBezTo>
                    <a:pt x="1060" y="3294"/>
                    <a:pt x="1150" y="3317"/>
                    <a:pt x="1248" y="3317"/>
                  </a:cubicBezTo>
                  <a:cubicBezTo>
                    <a:pt x="1346" y="3309"/>
                    <a:pt x="1436" y="3302"/>
                    <a:pt x="1526" y="3272"/>
                  </a:cubicBezTo>
                  <a:cubicBezTo>
                    <a:pt x="1624" y="3249"/>
                    <a:pt x="1714" y="3197"/>
                    <a:pt x="1789" y="3129"/>
                  </a:cubicBezTo>
                  <a:cubicBezTo>
                    <a:pt x="1864" y="3069"/>
                    <a:pt x="1932" y="2986"/>
                    <a:pt x="1977" y="2904"/>
                  </a:cubicBezTo>
                  <a:cubicBezTo>
                    <a:pt x="2075" y="2723"/>
                    <a:pt x="2097" y="2520"/>
                    <a:pt x="2037" y="2325"/>
                  </a:cubicBezTo>
                  <a:lnTo>
                    <a:pt x="1977" y="2130"/>
                  </a:lnTo>
                  <a:lnTo>
                    <a:pt x="1526" y="2265"/>
                  </a:lnTo>
                  <a:lnTo>
                    <a:pt x="1571" y="2415"/>
                  </a:lnTo>
                  <a:cubicBezTo>
                    <a:pt x="1586" y="2468"/>
                    <a:pt x="1586" y="2528"/>
                    <a:pt x="1586" y="2580"/>
                  </a:cubicBezTo>
                  <a:cubicBezTo>
                    <a:pt x="1579" y="2626"/>
                    <a:pt x="1564" y="2663"/>
                    <a:pt x="1549" y="2701"/>
                  </a:cubicBezTo>
                  <a:cubicBezTo>
                    <a:pt x="1526" y="2731"/>
                    <a:pt x="1496" y="2761"/>
                    <a:pt x="1466" y="2783"/>
                  </a:cubicBezTo>
                  <a:cubicBezTo>
                    <a:pt x="1436" y="2798"/>
                    <a:pt x="1406" y="2813"/>
                    <a:pt x="1368" y="2821"/>
                  </a:cubicBezTo>
                  <a:cubicBezTo>
                    <a:pt x="1340" y="2835"/>
                    <a:pt x="1308" y="2842"/>
                    <a:pt x="1276" y="2842"/>
                  </a:cubicBezTo>
                  <a:cubicBezTo>
                    <a:pt x="1224" y="2842"/>
                    <a:pt x="1170" y="2824"/>
                    <a:pt x="1128" y="2791"/>
                  </a:cubicBezTo>
                  <a:cubicBezTo>
                    <a:pt x="1068" y="2731"/>
                    <a:pt x="1023" y="2656"/>
                    <a:pt x="1000" y="2580"/>
                  </a:cubicBezTo>
                  <a:lnTo>
                    <a:pt x="527" y="943"/>
                  </a:lnTo>
                  <a:cubicBezTo>
                    <a:pt x="497" y="852"/>
                    <a:pt x="489" y="755"/>
                    <a:pt x="512" y="665"/>
                  </a:cubicBezTo>
                  <a:cubicBezTo>
                    <a:pt x="527" y="589"/>
                    <a:pt x="594" y="529"/>
                    <a:pt x="707" y="492"/>
                  </a:cubicBezTo>
                  <a:cubicBezTo>
                    <a:pt x="730" y="485"/>
                    <a:pt x="755" y="481"/>
                    <a:pt x="780" y="481"/>
                  </a:cubicBezTo>
                  <a:cubicBezTo>
                    <a:pt x="836" y="481"/>
                    <a:pt x="893" y="498"/>
                    <a:pt x="940" y="529"/>
                  </a:cubicBezTo>
                  <a:cubicBezTo>
                    <a:pt x="1008" y="582"/>
                    <a:pt x="1060" y="657"/>
                    <a:pt x="1083" y="747"/>
                  </a:cubicBezTo>
                  <a:lnTo>
                    <a:pt x="1128" y="897"/>
                  </a:lnTo>
                  <a:lnTo>
                    <a:pt x="1586" y="762"/>
                  </a:lnTo>
                  <a:lnTo>
                    <a:pt x="1534" y="582"/>
                  </a:lnTo>
                  <a:cubicBezTo>
                    <a:pt x="1504" y="477"/>
                    <a:pt x="1451" y="379"/>
                    <a:pt x="1391" y="296"/>
                  </a:cubicBezTo>
                  <a:cubicBezTo>
                    <a:pt x="1323" y="214"/>
                    <a:pt x="1248" y="146"/>
                    <a:pt x="1165" y="101"/>
                  </a:cubicBezTo>
                  <a:cubicBezTo>
                    <a:pt x="1075" y="48"/>
                    <a:pt x="978" y="11"/>
                    <a:pt x="880" y="3"/>
                  </a:cubicBezTo>
                  <a:cubicBezTo>
                    <a:pt x="855" y="2"/>
                    <a:pt x="831" y="1"/>
                    <a:pt x="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6"/>
            <p:cNvSpPr/>
            <p:nvPr/>
          </p:nvSpPr>
          <p:spPr>
            <a:xfrm rot="3607546">
              <a:off x="1742243" y="5439405"/>
              <a:ext cx="42245" cy="56849"/>
            </a:xfrm>
            <a:custGeom>
              <a:avLst/>
              <a:gdLst/>
              <a:ahLst/>
              <a:cxnLst/>
              <a:rect l="l" t="t" r="r" b="b"/>
              <a:pathLst>
                <a:path w="2563" h="3449" extrusionOk="0">
                  <a:moveTo>
                    <a:pt x="983" y="455"/>
                  </a:moveTo>
                  <a:cubicBezTo>
                    <a:pt x="1001" y="455"/>
                    <a:pt x="1019" y="456"/>
                    <a:pt x="1038" y="458"/>
                  </a:cubicBezTo>
                  <a:cubicBezTo>
                    <a:pt x="1090" y="458"/>
                    <a:pt x="1143" y="481"/>
                    <a:pt x="1188" y="518"/>
                  </a:cubicBezTo>
                  <a:cubicBezTo>
                    <a:pt x="1226" y="556"/>
                    <a:pt x="1263" y="609"/>
                    <a:pt x="1286" y="661"/>
                  </a:cubicBezTo>
                  <a:cubicBezTo>
                    <a:pt x="1316" y="729"/>
                    <a:pt x="1338" y="796"/>
                    <a:pt x="1361" y="864"/>
                  </a:cubicBezTo>
                  <a:cubicBezTo>
                    <a:pt x="1383" y="939"/>
                    <a:pt x="1398" y="1014"/>
                    <a:pt x="1406" y="1082"/>
                  </a:cubicBezTo>
                  <a:cubicBezTo>
                    <a:pt x="1421" y="1142"/>
                    <a:pt x="1413" y="1202"/>
                    <a:pt x="1398" y="1255"/>
                  </a:cubicBezTo>
                  <a:cubicBezTo>
                    <a:pt x="1383" y="1300"/>
                    <a:pt x="1361" y="1345"/>
                    <a:pt x="1323" y="1382"/>
                  </a:cubicBezTo>
                  <a:cubicBezTo>
                    <a:pt x="1263" y="1427"/>
                    <a:pt x="1203" y="1458"/>
                    <a:pt x="1135" y="1473"/>
                  </a:cubicBezTo>
                  <a:lnTo>
                    <a:pt x="872" y="1548"/>
                  </a:lnTo>
                  <a:lnTo>
                    <a:pt x="587" y="548"/>
                  </a:lnTo>
                  <a:lnTo>
                    <a:pt x="827" y="481"/>
                  </a:lnTo>
                  <a:cubicBezTo>
                    <a:pt x="878" y="464"/>
                    <a:pt x="929" y="455"/>
                    <a:pt x="983" y="455"/>
                  </a:cubicBezTo>
                  <a:close/>
                  <a:moveTo>
                    <a:pt x="1034" y="1"/>
                  </a:moveTo>
                  <a:cubicBezTo>
                    <a:pt x="942" y="1"/>
                    <a:pt x="843" y="16"/>
                    <a:pt x="737" y="45"/>
                  </a:cubicBezTo>
                  <a:lnTo>
                    <a:pt x="1" y="255"/>
                  </a:lnTo>
                  <a:lnTo>
                    <a:pt x="925" y="3449"/>
                  </a:lnTo>
                  <a:lnTo>
                    <a:pt x="1383" y="3313"/>
                  </a:lnTo>
                  <a:lnTo>
                    <a:pt x="985" y="1953"/>
                  </a:lnTo>
                  <a:lnTo>
                    <a:pt x="1263" y="1878"/>
                  </a:lnTo>
                  <a:lnTo>
                    <a:pt x="2082" y="3110"/>
                  </a:lnTo>
                  <a:lnTo>
                    <a:pt x="2563" y="2975"/>
                  </a:lnTo>
                  <a:lnTo>
                    <a:pt x="1654" y="1660"/>
                  </a:lnTo>
                  <a:cubicBezTo>
                    <a:pt x="1767" y="1555"/>
                    <a:pt x="1842" y="1405"/>
                    <a:pt x="1864" y="1255"/>
                  </a:cubicBezTo>
                  <a:cubicBezTo>
                    <a:pt x="1887" y="1082"/>
                    <a:pt x="1864" y="909"/>
                    <a:pt x="1819" y="751"/>
                  </a:cubicBezTo>
                  <a:cubicBezTo>
                    <a:pt x="1674" y="250"/>
                    <a:pt x="1412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6"/>
            <p:cNvSpPr/>
            <p:nvPr/>
          </p:nvSpPr>
          <p:spPr>
            <a:xfrm rot="3607546">
              <a:off x="1769824" y="5461320"/>
              <a:ext cx="34828" cy="54442"/>
            </a:xfrm>
            <a:custGeom>
              <a:avLst/>
              <a:gdLst/>
              <a:ahLst/>
              <a:cxnLst/>
              <a:rect l="l" t="t" r="r" b="b"/>
              <a:pathLst>
                <a:path w="2113" h="3303" extrusionOk="0">
                  <a:moveTo>
                    <a:pt x="822" y="474"/>
                  </a:moveTo>
                  <a:cubicBezTo>
                    <a:pt x="868" y="474"/>
                    <a:pt x="913" y="483"/>
                    <a:pt x="955" y="504"/>
                  </a:cubicBezTo>
                  <a:cubicBezTo>
                    <a:pt x="1038" y="549"/>
                    <a:pt x="1098" y="625"/>
                    <a:pt x="1120" y="722"/>
                  </a:cubicBezTo>
                  <a:lnTo>
                    <a:pt x="1601" y="2405"/>
                  </a:lnTo>
                  <a:cubicBezTo>
                    <a:pt x="1639" y="2495"/>
                    <a:pt x="1631" y="2593"/>
                    <a:pt x="1586" y="2676"/>
                  </a:cubicBezTo>
                  <a:cubicBezTo>
                    <a:pt x="1541" y="2743"/>
                    <a:pt x="1466" y="2796"/>
                    <a:pt x="1391" y="2818"/>
                  </a:cubicBezTo>
                  <a:cubicBezTo>
                    <a:pt x="1358" y="2827"/>
                    <a:pt x="1326" y="2832"/>
                    <a:pt x="1294" y="2832"/>
                  </a:cubicBezTo>
                  <a:cubicBezTo>
                    <a:pt x="1244" y="2832"/>
                    <a:pt x="1196" y="2822"/>
                    <a:pt x="1151" y="2803"/>
                  </a:cubicBezTo>
                  <a:cubicBezTo>
                    <a:pt x="1068" y="2758"/>
                    <a:pt x="1008" y="2676"/>
                    <a:pt x="985" y="2586"/>
                  </a:cubicBezTo>
                  <a:lnTo>
                    <a:pt x="497" y="903"/>
                  </a:lnTo>
                  <a:cubicBezTo>
                    <a:pt x="467" y="812"/>
                    <a:pt x="474" y="707"/>
                    <a:pt x="519" y="625"/>
                  </a:cubicBezTo>
                  <a:cubicBezTo>
                    <a:pt x="564" y="557"/>
                    <a:pt x="640" y="512"/>
                    <a:pt x="715" y="489"/>
                  </a:cubicBezTo>
                  <a:cubicBezTo>
                    <a:pt x="751" y="479"/>
                    <a:pt x="787" y="474"/>
                    <a:pt x="822" y="474"/>
                  </a:cubicBezTo>
                  <a:close/>
                  <a:moveTo>
                    <a:pt x="817" y="0"/>
                  </a:moveTo>
                  <a:cubicBezTo>
                    <a:pt x="740" y="0"/>
                    <a:pt x="663" y="11"/>
                    <a:pt x="587" y="31"/>
                  </a:cubicBezTo>
                  <a:cubicBezTo>
                    <a:pt x="497" y="61"/>
                    <a:pt x="407" y="99"/>
                    <a:pt x="324" y="159"/>
                  </a:cubicBezTo>
                  <a:cubicBezTo>
                    <a:pt x="249" y="219"/>
                    <a:pt x="174" y="294"/>
                    <a:pt x="121" y="377"/>
                  </a:cubicBezTo>
                  <a:cubicBezTo>
                    <a:pt x="69" y="467"/>
                    <a:pt x="31" y="564"/>
                    <a:pt x="16" y="670"/>
                  </a:cubicBezTo>
                  <a:cubicBezTo>
                    <a:pt x="1" y="790"/>
                    <a:pt x="9" y="918"/>
                    <a:pt x="46" y="1030"/>
                  </a:cubicBezTo>
                  <a:lnTo>
                    <a:pt x="534" y="2713"/>
                  </a:lnTo>
                  <a:cubicBezTo>
                    <a:pt x="564" y="2833"/>
                    <a:pt x="617" y="2946"/>
                    <a:pt x="700" y="3036"/>
                  </a:cubicBezTo>
                  <a:cubicBezTo>
                    <a:pt x="767" y="3119"/>
                    <a:pt x="850" y="3179"/>
                    <a:pt x="948" y="3224"/>
                  </a:cubicBezTo>
                  <a:cubicBezTo>
                    <a:pt x="1038" y="3269"/>
                    <a:pt x="1136" y="3292"/>
                    <a:pt x="1233" y="3299"/>
                  </a:cubicBezTo>
                  <a:cubicBezTo>
                    <a:pt x="1256" y="3301"/>
                    <a:pt x="1279" y="3302"/>
                    <a:pt x="1302" y="3302"/>
                  </a:cubicBezTo>
                  <a:cubicBezTo>
                    <a:pt x="1377" y="3302"/>
                    <a:pt x="1452" y="3292"/>
                    <a:pt x="1526" y="3269"/>
                  </a:cubicBezTo>
                  <a:cubicBezTo>
                    <a:pt x="1616" y="3239"/>
                    <a:pt x="1707" y="3202"/>
                    <a:pt x="1782" y="3142"/>
                  </a:cubicBezTo>
                  <a:cubicBezTo>
                    <a:pt x="1864" y="3081"/>
                    <a:pt x="1932" y="3006"/>
                    <a:pt x="1992" y="2924"/>
                  </a:cubicBezTo>
                  <a:cubicBezTo>
                    <a:pt x="2045" y="2833"/>
                    <a:pt x="2082" y="2736"/>
                    <a:pt x="2097" y="2631"/>
                  </a:cubicBezTo>
                  <a:cubicBezTo>
                    <a:pt x="2112" y="2510"/>
                    <a:pt x="2105" y="2390"/>
                    <a:pt x="2067" y="2270"/>
                  </a:cubicBezTo>
                  <a:lnTo>
                    <a:pt x="1579" y="587"/>
                  </a:lnTo>
                  <a:cubicBezTo>
                    <a:pt x="1549" y="467"/>
                    <a:pt x="1489" y="354"/>
                    <a:pt x="1414" y="264"/>
                  </a:cubicBezTo>
                  <a:cubicBezTo>
                    <a:pt x="1346" y="181"/>
                    <a:pt x="1263" y="121"/>
                    <a:pt x="1166" y="76"/>
                  </a:cubicBezTo>
                  <a:cubicBezTo>
                    <a:pt x="1055" y="26"/>
                    <a:pt x="937" y="0"/>
                    <a:pt x="8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6"/>
            <p:cNvSpPr/>
            <p:nvPr/>
          </p:nvSpPr>
          <p:spPr>
            <a:xfrm rot="3607546">
              <a:off x="1792859" y="5483223"/>
              <a:ext cx="34317" cy="54739"/>
            </a:xfrm>
            <a:custGeom>
              <a:avLst/>
              <a:gdLst/>
              <a:ahLst/>
              <a:cxnLst/>
              <a:rect l="l" t="t" r="r" b="b"/>
              <a:pathLst>
                <a:path w="2082" h="3321" extrusionOk="0">
                  <a:moveTo>
                    <a:pt x="797" y="1"/>
                  </a:moveTo>
                  <a:cubicBezTo>
                    <a:pt x="722" y="1"/>
                    <a:pt x="649" y="11"/>
                    <a:pt x="579" y="31"/>
                  </a:cubicBezTo>
                  <a:cubicBezTo>
                    <a:pt x="459" y="69"/>
                    <a:pt x="353" y="129"/>
                    <a:pt x="256" y="204"/>
                  </a:cubicBezTo>
                  <a:cubicBezTo>
                    <a:pt x="173" y="271"/>
                    <a:pt x="113" y="362"/>
                    <a:pt x="68" y="459"/>
                  </a:cubicBezTo>
                  <a:cubicBezTo>
                    <a:pt x="23" y="564"/>
                    <a:pt x="0" y="670"/>
                    <a:pt x="0" y="782"/>
                  </a:cubicBezTo>
                  <a:cubicBezTo>
                    <a:pt x="0" y="903"/>
                    <a:pt x="15" y="1023"/>
                    <a:pt x="53" y="1135"/>
                  </a:cubicBezTo>
                  <a:cubicBezTo>
                    <a:pt x="98" y="1308"/>
                    <a:pt x="181" y="1466"/>
                    <a:pt x="293" y="1601"/>
                  </a:cubicBezTo>
                  <a:cubicBezTo>
                    <a:pt x="429" y="1729"/>
                    <a:pt x="601" y="1804"/>
                    <a:pt x="782" y="1812"/>
                  </a:cubicBezTo>
                  <a:lnTo>
                    <a:pt x="1150" y="1849"/>
                  </a:lnTo>
                  <a:cubicBezTo>
                    <a:pt x="1202" y="1857"/>
                    <a:pt x="1255" y="1864"/>
                    <a:pt x="1308" y="1879"/>
                  </a:cubicBezTo>
                  <a:cubicBezTo>
                    <a:pt x="1345" y="1887"/>
                    <a:pt x="1383" y="1909"/>
                    <a:pt x="1413" y="1939"/>
                  </a:cubicBezTo>
                  <a:cubicBezTo>
                    <a:pt x="1443" y="1969"/>
                    <a:pt x="1473" y="2007"/>
                    <a:pt x="1488" y="2052"/>
                  </a:cubicBezTo>
                  <a:cubicBezTo>
                    <a:pt x="1511" y="2120"/>
                    <a:pt x="1533" y="2187"/>
                    <a:pt x="1556" y="2263"/>
                  </a:cubicBezTo>
                  <a:cubicBezTo>
                    <a:pt x="1578" y="2330"/>
                    <a:pt x="1593" y="2398"/>
                    <a:pt x="1601" y="2458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06"/>
                    <a:pt x="1533" y="2743"/>
                  </a:cubicBezTo>
                  <a:cubicBezTo>
                    <a:pt x="1480" y="2781"/>
                    <a:pt x="1420" y="2811"/>
                    <a:pt x="1360" y="2826"/>
                  </a:cubicBezTo>
                  <a:cubicBezTo>
                    <a:pt x="1324" y="2841"/>
                    <a:pt x="1285" y="2849"/>
                    <a:pt x="1246" y="2849"/>
                  </a:cubicBezTo>
                  <a:cubicBezTo>
                    <a:pt x="1189" y="2849"/>
                    <a:pt x="1132" y="2832"/>
                    <a:pt x="1082" y="2796"/>
                  </a:cubicBezTo>
                  <a:cubicBezTo>
                    <a:pt x="1015" y="2751"/>
                    <a:pt x="962" y="2676"/>
                    <a:pt x="939" y="2593"/>
                  </a:cubicBezTo>
                  <a:lnTo>
                    <a:pt x="902" y="2450"/>
                  </a:lnTo>
                  <a:lnTo>
                    <a:pt x="444" y="2586"/>
                  </a:lnTo>
                  <a:lnTo>
                    <a:pt x="489" y="2751"/>
                  </a:lnTo>
                  <a:cubicBezTo>
                    <a:pt x="579" y="3059"/>
                    <a:pt x="849" y="3284"/>
                    <a:pt x="1165" y="3314"/>
                  </a:cubicBezTo>
                  <a:cubicBezTo>
                    <a:pt x="1193" y="3318"/>
                    <a:pt x="1222" y="3320"/>
                    <a:pt x="1251" y="3320"/>
                  </a:cubicBezTo>
                  <a:cubicBezTo>
                    <a:pt x="1330" y="3320"/>
                    <a:pt x="1411" y="3306"/>
                    <a:pt x="1488" y="3284"/>
                  </a:cubicBezTo>
                  <a:cubicBezTo>
                    <a:pt x="1616" y="3254"/>
                    <a:pt x="1736" y="3194"/>
                    <a:pt x="1841" y="3104"/>
                  </a:cubicBezTo>
                  <a:cubicBezTo>
                    <a:pt x="1924" y="3036"/>
                    <a:pt x="1991" y="2946"/>
                    <a:pt x="2029" y="2841"/>
                  </a:cubicBezTo>
                  <a:cubicBezTo>
                    <a:pt x="2067" y="2736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6" y="2120"/>
                  </a:cubicBezTo>
                  <a:cubicBezTo>
                    <a:pt x="1976" y="2015"/>
                    <a:pt x="1946" y="1917"/>
                    <a:pt x="1901" y="1819"/>
                  </a:cubicBezTo>
                  <a:cubicBezTo>
                    <a:pt x="1864" y="1737"/>
                    <a:pt x="1819" y="1661"/>
                    <a:pt x="1758" y="1594"/>
                  </a:cubicBezTo>
                  <a:cubicBezTo>
                    <a:pt x="1706" y="1534"/>
                    <a:pt x="1638" y="1481"/>
                    <a:pt x="1563" y="1451"/>
                  </a:cubicBezTo>
                  <a:cubicBezTo>
                    <a:pt x="1473" y="1413"/>
                    <a:pt x="1375" y="1391"/>
                    <a:pt x="1285" y="1383"/>
                  </a:cubicBezTo>
                  <a:lnTo>
                    <a:pt x="894" y="1346"/>
                  </a:lnTo>
                  <a:cubicBezTo>
                    <a:pt x="834" y="1346"/>
                    <a:pt x="782" y="1331"/>
                    <a:pt x="729" y="1316"/>
                  </a:cubicBezTo>
                  <a:cubicBezTo>
                    <a:pt x="692" y="1301"/>
                    <a:pt x="654" y="1286"/>
                    <a:pt x="624" y="1256"/>
                  </a:cubicBezTo>
                  <a:cubicBezTo>
                    <a:pt x="601" y="1226"/>
                    <a:pt x="579" y="1196"/>
                    <a:pt x="564" y="1151"/>
                  </a:cubicBezTo>
                  <a:cubicBezTo>
                    <a:pt x="541" y="1105"/>
                    <a:pt x="526" y="1053"/>
                    <a:pt x="511" y="1000"/>
                  </a:cubicBezTo>
                  <a:cubicBezTo>
                    <a:pt x="496" y="948"/>
                    <a:pt x="481" y="895"/>
                    <a:pt x="481" y="835"/>
                  </a:cubicBezTo>
                  <a:cubicBezTo>
                    <a:pt x="474" y="790"/>
                    <a:pt x="474" y="745"/>
                    <a:pt x="489" y="692"/>
                  </a:cubicBezTo>
                  <a:cubicBezTo>
                    <a:pt x="496" y="647"/>
                    <a:pt x="526" y="610"/>
                    <a:pt x="556" y="580"/>
                  </a:cubicBezTo>
                  <a:cubicBezTo>
                    <a:pt x="594" y="534"/>
                    <a:pt x="646" y="512"/>
                    <a:pt x="699" y="497"/>
                  </a:cubicBezTo>
                  <a:cubicBezTo>
                    <a:pt x="735" y="483"/>
                    <a:pt x="772" y="476"/>
                    <a:pt x="808" y="476"/>
                  </a:cubicBezTo>
                  <a:cubicBezTo>
                    <a:pt x="871" y="476"/>
                    <a:pt x="932" y="496"/>
                    <a:pt x="985" y="534"/>
                  </a:cubicBezTo>
                  <a:cubicBezTo>
                    <a:pt x="1052" y="602"/>
                    <a:pt x="1112" y="692"/>
                    <a:pt x="1135" y="790"/>
                  </a:cubicBezTo>
                  <a:lnTo>
                    <a:pt x="1165" y="888"/>
                  </a:lnTo>
                  <a:lnTo>
                    <a:pt x="1623" y="760"/>
                  </a:lnTo>
                  <a:lnTo>
                    <a:pt x="1548" y="534"/>
                  </a:lnTo>
                  <a:cubicBezTo>
                    <a:pt x="1526" y="444"/>
                    <a:pt x="1480" y="362"/>
                    <a:pt x="1420" y="286"/>
                  </a:cubicBezTo>
                  <a:cubicBezTo>
                    <a:pt x="1360" y="211"/>
                    <a:pt x="1285" y="151"/>
                    <a:pt x="1202" y="99"/>
                  </a:cubicBezTo>
                  <a:cubicBezTo>
                    <a:pt x="1112" y="54"/>
                    <a:pt x="1015" y="24"/>
                    <a:pt x="909" y="8"/>
                  </a:cubicBezTo>
                  <a:cubicBezTo>
                    <a:pt x="872" y="3"/>
                    <a:pt x="834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6"/>
            <p:cNvSpPr/>
            <p:nvPr/>
          </p:nvSpPr>
          <p:spPr>
            <a:xfrm rot="3607546">
              <a:off x="1815087" y="5504752"/>
              <a:ext cx="34317" cy="54690"/>
            </a:xfrm>
            <a:custGeom>
              <a:avLst/>
              <a:gdLst/>
              <a:ahLst/>
              <a:cxnLst/>
              <a:rect l="l" t="t" r="r" b="b"/>
              <a:pathLst>
                <a:path w="2082" h="3318" extrusionOk="0">
                  <a:moveTo>
                    <a:pt x="797" y="1"/>
                  </a:moveTo>
                  <a:cubicBezTo>
                    <a:pt x="723" y="1"/>
                    <a:pt x="649" y="11"/>
                    <a:pt x="579" y="31"/>
                  </a:cubicBezTo>
                  <a:cubicBezTo>
                    <a:pt x="459" y="68"/>
                    <a:pt x="346" y="121"/>
                    <a:pt x="256" y="203"/>
                  </a:cubicBezTo>
                  <a:cubicBezTo>
                    <a:pt x="173" y="271"/>
                    <a:pt x="106" y="361"/>
                    <a:pt x="68" y="459"/>
                  </a:cubicBezTo>
                  <a:cubicBezTo>
                    <a:pt x="23" y="564"/>
                    <a:pt x="1" y="669"/>
                    <a:pt x="1" y="782"/>
                  </a:cubicBezTo>
                  <a:cubicBezTo>
                    <a:pt x="1" y="902"/>
                    <a:pt x="16" y="1015"/>
                    <a:pt x="53" y="1135"/>
                  </a:cubicBezTo>
                  <a:cubicBezTo>
                    <a:pt x="91" y="1308"/>
                    <a:pt x="181" y="1466"/>
                    <a:pt x="294" y="1601"/>
                  </a:cubicBezTo>
                  <a:cubicBezTo>
                    <a:pt x="429" y="1729"/>
                    <a:pt x="602" y="1804"/>
                    <a:pt x="782" y="1811"/>
                  </a:cubicBezTo>
                  <a:lnTo>
                    <a:pt x="1150" y="1849"/>
                  </a:lnTo>
                  <a:cubicBezTo>
                    <a:pt x="1203" y="1856"/>
                    <a:pt x="1255" y="1864"/>
                    <a:pt x="1308" y="1879"/>
                  </a:cubicBezTo>
                  <a:cubicBezTo>
                    <a:pt x="1345" y="1886"/>
                    <a:pt x="1383" y="1909"/>
                    <a:pt x="1406" y="1931"/>
                  </a:cubicBezTo>
                  <a:cubicBezTo>
                    <a:pt x="1443" y="1969"/>
                    <a:pt x="1466" y="2007"/>
                    <a:pt x="1481" y="2052"/>
                  </a:cubicBezTo>
                  <a:cubicBezTo>
                    <a:pt x="1503" y="2104"/>
                    <a:pt x="1526" y="2172"/>
                    <a:pt x="1548" y="2255"/>
                  </a:cubicBezTo>
                  <a:cubicBezTo>
                    <a:pt x="1571" y="2322"/>
                    <a:pt x="1586" y="2390"/>
                    <a:pt x="1601" y="2457"/>
                  </a:cubicBezTo>
                  <a:cubicBezTo>
                    <a:pt x="1616" y="2510"/>
                    <a:pt x="1616" y="2563"/>
                    <a:pt x="1601" y="2623"/>
                  </a:cubicBezTo>
                  <a:cubicBezTo>
                    <a:pt x="1593" y="2668"/>
                    <a:pt x="1563" y="2713"/>
                    <a:pt x="1526" y="2743"/>
                  </a:cubicBezTo>
                  <a:cubicBezTo>
                    <a:pt x="1481" y="2781"/>
                    <a:pt x="1421" y="2811"/>
                    <a:pt x="1360" y="2826"/>
                  </a:cubicBezTo>
                  <a:cubicBezTo>
                    <a:pt x="1321" y="2841"/>
                    <a:pt x="1280" y="2849"/>
                    <a:pt x="1241" y="2849"/>
                  </a:cubicBezTo>
                  <a:cubicBezTo>
                    <a:pt x="1182" y="2849"/>
                    <a:pt x="1124" y="2831"/>
                    <a:pt x="1075" y="2796"/>
                  </a:cubicBezTo>
                  <a:cubicBezTo>
                    <a:pt x="1007" y="2750"/>
                    <a:pt x="962" y="2675"/>
                    <a:pt x="940" y="2593"/>
                  </a:cubicBezTo>
                  <a:lnTo>
                    <a:pt x="895" y="2450"/>
                  </a:lnTo>
                  <a:lnTo>
                    <a:pt x="444" y="2585"/>
                  </a:lnTo>
                  <a:lnTo>
                    <a:pt x="489" y="2750"/>
                  </a:lnTo>
                  <a:cubicBezTo>
                    <a:pt x="519" y="2856"/>
                    <a:pt x="564" y="2953"/>
                    <a:pt x="632" y="3036"/>
                  </a:cubicBezTo>
                  <a:cubicBezTo>
                    <a:pt x="699" y="3111"/>
                    <a:pt x="782" y="3179"/>
                    <a:pt x="872" y="3224"/>
                  </a:cubicBezTo>
                  <a:cubicBezTo>
                    <a:pt x="955" y="3276"/>
                    <a:pt x="1060" y="3306"/>
                    <a:pt x="1158" y="3314"/>
                  </a:cubicBezTo>
                  <a:cubicBezTo>
                    <a:pt x="1186" y="3317"/>
                    <a:pt x="1215" y="3318"/>
                    <a:pt x="1244" y="3318"/>
                  </a:cubicBezTo>
                  <a:cubicBezTo>
                    <a:pt x="1461" y="3318"/>
                    <a:pt x="1669" y="3243"/>
                    <a:pt x="1841" y="3104"/>
                  </a:cubicBezTo>
                  <a:cubicBezTo>
                    <a:pt x="1924" y="3036"/>
                    <a:pt x="1984" y="2946"/>
                    <a:pt x="2029" y="2841"/>
                  </a:cubicBezTo>
                  <a:cubicBezTo>
                    <a:pt x="2067" y="2735"/>
                    <a:pt x="2082" y="2623"/>
                    <a:pt x="2074" y="2510"/>
                  </a:cubicBezTo>
                  <a:cubicBezTo>
                    <a:pt x="2067" y="2375"/>
                    <a:pt x="2044" y="2247"/>
                    <a:pt x="2007" y="2119"/>
                  </a:cubicBezTo>
                  <a:cubicBezTo>
                    <a:pt x="1977" y="2022"/>
                    <a:pt x="1939" y="1916"/>
                    <a:pt x="1894" y="1819"/>
                  </a:cubicBezTo>
                  <a:cubicBezTo>
                    <a:pt x="1864" y="1736"/>
                    <a:pt x="1811" y="1661"/>
                    <a:pt x="1759" y="1593"/>
                  </a:cubicBezTo>
                  <a:cubicBezTo>
                    <a:pt x="1699" y="1533"/>
                    <a:pt x="1631" y="1488"/>
                    <a:pt x="1556" y="1451"/>
                  </a:cubicBezTo>
                  <a:cubicBezTo>
                    <a:pt x="1466" y="1413"/>
                    <a:pt x="1375" y="1391"/>
                    <a:pt x="1278" y="1383"/>
                  </a:cubicBezTo>
                  <a:lnTo>
                    <a:pt x="887" y="1345"/>
                  </a:lnTo>
                  <a:cubicBezTo>
                    <a:pt x="835" y="1345"/>
                    <a:pt x="774" y="1330"/>
                    <a:pt x="729" y="1315"/>
                  </a:cubicBezTo>
                  <a:cubicBezTo>
                    <a:pt x="684" y="1308"/>
                    <a:pt x="654" y="1285"/>
                    <a:pt x="624" y="1255"/>
                  </a:cubicBezTo>
                  <a:cubicBezTo>
                    <a:pt x="594" y="1225"/>
                    <a:pt x="572" y="1195"/>
                    <a:pt x="557" y="1158"/>
                  </a:cubicBezTo>
                  <a:cubicBezTo>
                    <a:pt x="542" y="1113"/>
                    <a:pt x="519" y="1060"/>
                    <a:pt x="504" y="1000"/>
                  </a:cubicBezTo>
                  <a:cubicBezTo>
                    <a:pt x="489" y="947"/>
                    <a:pt x="481" y="895"/>
                    <a:pt x="474" y="835"/>
                  </a:cubicBezTo>
                  <a:cubicBezTo>
                    <a:pt x="466" y="789"/>
                    <a:pt x="474" y="744"/>
                    <a:pt x="481" y="692"/>
                  </a:cubicBezTo>
                  <a:cubicBezTo>
                    <a:pt x="496" y="654"/>
                    <a:pt x="519" y="609"/>
                    <a:pt x="549" y="579"/>
                  </a:cubicBezTo>
                  <a:cubicBezTo>
                    <a:pt x="587" y="534"/>
                    <a:pt x="639" y="511"/>
                    <a:pt x="692" y="496"/>
                  </a:cubicBezTo>
                  <a:cubicBezTo>
                    <a:pt x="727" y="483"/>
                    <a:pt x="763" y="476"/>
                    <a:pt x="798" y="476"/>
                  </a:cubicBezTo>
                  <a:cubicBezTo>
                    <a:pt x="862" y="476"/>
                    <a:pt x="924" y="498"/>
                    <a:pt x="977" y="542"/>
                  </a:cubicBezTo>
                  <a:cubicBezTo>
                    <a:pt x="1052" y="602"/>
                    <a:pt x="1105" y="692"/>
                    <a:pt x="1128" y="789"/>
                  </a:cubicBezTo>
                  <a:lnTo>
                    <a:pt x="1158" y="895"/>
                  </a:lnTo>
                  <a:lnTo>
                    <a:pt x="1616" y="759"/>
                  </a:lnTo>
                  <a:lnTo>
                    <a:pt x="1548" y="534"/>
                  </a:lnTo>
                  <a:cubicBezTo>
                    <a:pt x="1526" y="444"/>
                    <a:pt x="1481" y="361"/>
                    <a:pt x="1421" y="286"/>
                  </a:cubicBezTo>
                  <a:cubicBezTo>
                    <a:pt x="1360" y="211"/>
                    <a:pt x="1285" y="151"/>
                    <a:pt x="1195" y="98"/>
                  </a:cubicBezTo>
                  <a:cubicBezTo>
                    <a:pt x="1105" y="53"/>
                    <a:pt x="1007" y="23"/>
                    <a:pt x="910" y="8"/>
                  </a:cubicBezTo>
                  <a:cubicBezTo>
                    <a:pt x="872" y="3"/>
                    <a:pt x="835" y="1"/>
                    <a:pt x="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6"/>
            <p:cNvSpPr/>
            <p:nvPr/>
          </p:nvSpPr>
          <p:spPr>
            <a:xfrm rot="3607546">
              <a:off x="1877368" y="5564895"/>
              <a:ext cx="34070" cy="54657"/>
            </a:xfrm>
            <a:custGeom>
              <a:avLst/>
              <a:gdLst/>
              <a:ahLst/>
              <a:cxnLst/>
              <a:rect l="l" t="t" r="r" b="b"/>
              <a:pathLst>
                <a:path w="2067" h="3316" extrusionOk="0">
                  <a:moveTo>
                    <a:pt x="814" y="0"/>
                  </a:moveTo>
                  <a:cubicBezTo>
                    <a:pt x="620" y="0"/>
                    <a:pt x="434" y="60"/>
                    <a:pt x="279" y="175"/>
                  </a:cubicBezTo>
                  <a:cubicBezTo>
                    <a:pt x="203" y="235"/>
                    <a:pt x="143" y="311"/>
                    <a:pt x="91" y="401"/>
                  </a:cubicBezTo>
                  <a:cubicBezTo>
                    <a:pt x="46" y="483"/>
                    <a:pt x="16" y="581"/>
                    <a:pt x="8" y="671"/>
                  </a:cubicBezTo>
                  <a:cubicBezTo>
                    <a:pt x="1" y="776"/>
                    <a:pt x="8" y="882"/>
                    <a:pt x="38" y="979"/>
                  </a:cubicBezTo>
                  <a:lnTo>
                    <a:pt x="549" y="2737"/>
                  </a:lnTo>
                  <a:cubicBezTo>
                    <a:pt x="579" y="2865"/>
                    <a:pt x="639" y="2978"/>
                    <a:pt x="722" y="3083"/>
                  </a:cubicBezTo>
                  <a:cubicBezTo>
                    <a:pt x="789" y="3158"/>
                    <a:pt x="872" y="3218"/>
                    <a:pt x="962" y="3263"/>
                  </a:cubicBezTo>
                  <a:cubicBezTo>
                    <a:pt x="1052" y="3301"/>
                    <a:pt x="1143" y="3316"/>
                    <a:pt x="1240" y="3316"/>
                  </a:cubicBezTo>
                  <a:cubicBezTo>
                    <a:pt x="1330" y="3316"/>
                    <a:pt x="1428" y="3301"/>
                    <a:pt x="1518" y="3271"/>
                  </a:cubicBezTo>
                  <a:cubicBezTo>
                    <a:pt x="1616" y="3248"/>
                    <a:pt x="1706" y="3196"/>
                    <a:pt x="1781" y="3128"/>
                  </a:cubicBezTo>
                  <a:cubicBezTo>
                    <a:pt x="1931" y="3000"/>
                    <a:pt x="2029" y="2820"/>
                    <a:pt x="2052" y="2625"/>
                  </a:cubicBezTo>
                  <a:cubicBezTo>
                    <a:pt x="2067" y="2519"/>
                    <a:pt x="2059" y="2422"/>
                    <a:pt x="2029" y="2324"/>
                  </a:cubicBezTo>
                  <a:lnTo>
                    <a:pt x="1969" y="2129"/>
                  </a:lnTo>
                  <a:lnTo>
                    <a:pt x="1518" y="2264"/>
                  </a:lnTo>
                  <a:lnTo>
                    <a:pt x="1563" y="2422"/>
                  </a:lnTo>
                  <a:cubicBezTo>
                    <a:pt x="1578" y="2474"/>
                    <a:pt x="1586" y="2527"/>
                    <a:pt x="1578" y="2587"/>
                  </a:cubicBezTo>
                  <a:cubicBezTo>
                    <a:pt x="1578" y="2625"/>
                    <a:pt x="1563" y="2670"/>
                    <a:pt x="1541" y="2700"/>
                  </a:cubicBezTo>
                  <a:cubicBezTo>
                    <a:pt x="1518" y="2737"/>
                    <a:pt x="1488" y="2760"/>
                    <a:pt x="1458" y="2782"/>
                  </a:cubicBezTo>
                  <a:cubicBezTo>
                    <a:pt x="1428" y="2805"/>
                    <a:pt x="1398" y="2820"/>
                    <a:pt x="1368" y="2828"/>
                  </a:cubicBezTo>
                  <a:cubicBezTo>
                    <a:pt x="1337" y="2839"/>
                    <a:pt x="1304" y="2845"/>
                    <a:pt x="1272" y="2845"/>
                  </a:cubicBezTo>
                  <a:cubicBezTo>
                    <a:pt x="1217" y="2845"/>
                    <a:pt x="1162" y="2828"/>
                    <a:pt x="1120" y="2790"/>
                  </a:cubicBezTo>
                  <a:cubicBezTo>
                    <a:pt x="1060" y="2737"/>
                    <a:pt x="1015" y="2662"/>
                    <a:pt x="992" y="2580"/>
                  </a:cubicBezTo>
                  <a:lnTo>
                    <a:pt x="526" y="949"/>
                  </a:lnTo>
                  <a:cubicBezTo>
                    <a:pt x="496" y="859"/>
                    <a:pt x="489" y="761"/>
                    <a:pt x="504" y="664"/>
                  </a:cubicBezTo>
                  <a:cubicBezTo>
                    <a:pt x="519" y="589"/>
                    <a:pt x="587" y="528"/>
                    <a:pt x="699" y="498"/>
                  </a:cubicBezTo>
                  <a:cubicBezTo>
                    <a:pt x="728" y="488"/>
                    <a:pt x="756" y="483"/>
                    <a:pt x="784" y="483"/>
                  </a:cubicBezTo>
                  <a:cubicBezTo>
                    <a:pt x="837" y="483"/>
                    <a:pt x="888" y="501"/>
                    <a:pt x="932" y="536"/>
                  </a:cubicBezTo>
                  <a:cubicBezTo>
                    <a:pt x="1007" y="589"/>
                    <a:pt x="1052" y="664"/>
                    <a:pt x="1075" y="746"/>
                  </a:cubicBezTo>
                  <a:lnTo>
                    <a:pt x="1120" y="897"/>
                  </a:lnTo>
                  <a:lnTo>
                    <a:pt x="1578" y="769"/>
                  </a:lnTo>
                  <a:lnTo>
                    <a:pt x="1526" y="589"/>
                  </a:lnTo>
                  <a:cubicBezTo>
                    <a:pt x="1496" y="483"/>
                    <a:pt x="1451" y="386"/>
                    <a:pt x="1383" y="295"/>
                  </a:cubicBezTo>
                  <a:cubicBezTo>
                    <a:pt x="1323" y="213"/>
                    <a:pt x="1248" y="145"/>
                    <a:pt x="1158" y="100"/>
                  </a:cubicBezTo>
                  <a:cubicBezTo>
                    <a:pt x="1067" y="48"/>
                    <a:pt x="977" y="17"/>
                    <a:pt x="880" y="2"/>
                  </a:cubicBezTo>
                  <a:cubicBezTo>
                    <a:pt x="858" y="1"/>
                    <a:pt x="836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6"/>
            <p:cNvSpPr/>
            <p:nvPr/>
          </p:nvSpPr>
          <p:spPr>
            <a:xfrm rot="3607546">
              <a:off x="1895285" y="5587422"/>
              <a:ext cx="42245" cy="56898"/>
            </a:xfrm>
            <a:custGeom>
              <a:avLst/>
              <a:gdLst/>
              <a:ahLst/>
              <a:cxnLst/>
              <a:rect l="l" t="t" r="r" b="b"/>
              <a:pathLst>
                <a:path w="2563" h="3452" extrusionOk="0">
                  <a:moveTo>
                    <a:pt x="981" y="458"/>
                  </a:moveTo>
                  <a:cubicBezTo>
                    <a:pt x="999" y="458"/>
                    <a:pt x="1018" y="459"/>
                    <a:pt x="1037" y="461"/>
                  </a:cubicBezTo>
                  <a:cubicBezTo>
                    <a:pt x="1089" y="461"/>
                    <a:pt x="1135" y="483"/>
                    <a:pt x="1180" y="521"/>
                  </a:cubicBezTo>
                  <a:cubicBezTo>
                    <a:pt x="1225" y="559"/>
                    <a:pt x="1255" y="604"/>
                    <a:pt x="1277" y="656"/>
                  </a:cubicBezTo>
                  <a:cubicBezTo>
                    <a:pt x="1307" y="724"/>
                    <a:pt x="1337" y="799"/>
                    <a:pt x="1352" y="867"/>
                  </a:cubicBezTo>
                  <a:cubicBezTo>
                    <a:pt x="1375" y="942"/>
                    <a:pt x="1390" y="1009"/>
                    <a:pt x="1405" y="1084"/>
                  </a:cubicBezTo>
                  <a:cubicBezTo>
                    <a:pt x="1413" y="1145"/>
                    <a:pt x="1413" y="1197"/>
                    <a:pt x="1398" y="1257"/>
                  </a:cubicBezTo>
                  <a:cubicBezTo>
                    <a:pt x="1382" y="1302"/>
                    <a:pt x="1352" y="1347"/>
                    <a:pt x="1315" y="1385"/>
                  </a:cubicBezTo>
                  <a:cubicBezTo>
                    <a:pt x="1262" y="1430"/>
                    <a:pt x="1195" y="1460"/>
                    <a:pt x="1127" y="1475"/>
                  </a:cubicBezTo>
                  <a:lnTo>
                    <a:pt x="864" y="1550"/>
                  </a:lnTo>
                  <a:lnTo>
                    <a:pt x="586" y="551"/>
                  </a:lnTo>
                  <a:lnTo>
                    <a:pt x="819" y="483"/>
                  </a:lnTo>
                  <a:cubicBezTo>
                    <a:pt x="870" y="467"/>
                    <a:pt x="925" y="458"/>
                    <a:pt x="981" y="458"/>
                  </a:cubicBezTo>
                  <a:close/>
                  <a:moveTo>
                    <a:pt x="1035" y="1"/>
                  </a:moveTo>
                  <a:cubicBezTo>
                    <a:pt x="942" y="1"/>
                    <a:pt x="843" y="16"/>
                    <a:pt x="736" y="48"/>
                  </a:cubicBezTo>
                  <a:lnTo>
                    <a:pt x="0" y="258"/>
                  </a:lnTo>
                  <a:lnTo>
                    <a:pt x="917" y="3451"/>
                  </a:lnTo>
                  <a:lnTo>
                    <a:pt x="1375" y="3316"/>
                  </a:lnTo>
                  <a:lnTo>
                    <a:pt x="984" y="1956"/>
                  </a:lnTo>
                  <a:lnTo>
                    <a:pt x="1255" y="1881"/>
                  </a:lnTo>
                  <a:lnTo>
                    <a:pt x="2074" y="3121"/>
                  </a:lnTo>
                  <a:lnTo>
                    <a:pt x="2562" y="2978"/>
                  </a:lnTo>
                  <a:lnTo>
                    <a:pt x="1645" y="1663"/>
                  </a:lnTo>
                  <a:cubicBezTo>
                    <a:pt x="1758" y="1550"/>
                    <a:pt x="1833" y="1408"/>
                    <a:pt x="1863" y="1250"/>
                  </a:cubicBezTo>
                  <a:cubicBezTo>
                    <a:pt x="1878" y="1084"/>
                    <a:pt x="1863" y="912"/>
                    <a:pt x="1811" y="746"/>
                  </a:cubicBezTo>
                  <a:cubicBezTo>
                    <a:pt x="1666" y="253"/>
                    <a:pt x="1406" y="1"/>
                    <a:pt x="1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6"/>
            <p:cNvSpPr/>
            <p:nvPr/>
          </p:nvSpPr>
          <p:spPr>
            <a:xfrm rot="3607546">
              <a:off x="1922711" y="5603193"/>
              <a:ext cx="22680" cy="54756"/>
            </a:xfrm>
            <a:custGeom>
              <a:avLst/>
              <a:gdLst/>
              <a:ahLst/>
              <a:cxnLst/>
              <a:rect l="l" t="t" r="r" b="b"/>
              <a:pathLst>
                <a:path w="1376" h="3322" extrusionOk="0">
                  <a:moveTo>
                    <a:pt x="459" y="1"/>
                  </a:moveTo>
                  <a:lnTo>
                    <a:pt x="1" y="129"/>
                  </a:lnTo>
                  <a:lnTo>
                    <a:pt x="925" y="3322"/>
                  </a:lnTo>
                  <a:lnTo>
                    <a:pt x="1376" y="3194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6"/>
            <p:cNvSpPr/>
            <p:nvPr/>
          </p:nvSpPr>
          <p:spPr>
            <a:xfrm rot="3607546">
              <a:off x="1930280" y="5619350"/>
              <a:ext cx="49069" cy="62436"/>
            </a:xfrm>
            <a:custGeom>
              <a:avLst/>
              <a:gdLst/>
              <a:ahLst/>
              <a:cxnLst/>
              <a:rect l="l" t="t" r="r" b="b"/>
              <a:pathLst>
                <a:path w="2977" h="3788" extrusionOk="0">
                  <a:moveTo>
                    <a:pt x="2060" y="1"/>
                  </a:moveTo>
                  <a:lnTo>
                    <a:pt x="1616" y="128"/>
                  </a:lnTo>
                  <a:lnTo>
                    <a:pt x="1526" y="1992"/>
                  </a:lnTo>
                  <a:lnTo>
                    <a:pt x="1511" y="1992"/>
                  </a:lnTo>
                  <a:lnTo>
                    <a:pt x="437" y="474"/>
                  </a:lnTo>
                  <a:lnTo>
                    <a:pt x="1" y="602"/>
                  </a:lnTo>
                  <a:lnTo>
                    <a:pt x="918" y="3787"/>
                  </a:lnTo>
                  <a:lnTo>
                    <a:pt x="1376" y="3652"/>
                  </a:lnTo>
                  <a:lnTo>
                    <a:pt x="812" y="1714"/>
                  </a:lnTo>
                  <a:lnTo>
                    <a:pt x="820" y="1714"/>
                  </a:lnTo>
                  <a:lnTo>
                    <a:pt x="1661" y="2961"/>
                  </a:lnTo>
                  <a:lnTo>
                    <a:pt x="1894" y="2893"/>
                  </a:lnTo>
                  <a:lnTo>
                    <a:pt x="1947" y="1390"/>
                  </a:lnTo>
                  <a:lnTo>
                    <a:pt x="1962" y="1390"/>
                  </a:lnTo>
                  <a:lnTo>
                    <a:pt x="2525" y="3329"/>
                  </a:lnTo>
                  <a:lnTo>
                    <a:pt x="2976" y="3194"/>
                  </a:lnTo>
                  <a:lnTo>
                    <a:pt x="20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6"/>
            <p:cNvSpPr/>
            <p:nvPr/>
          </p:nvSpPr>
          <p:spPr>
            <a:xfrm rot="3607546">
              <a:off x="1962164" y="5646297"/>
              <a:ext cx="37548" cy="59222"/>
            </a:xfrm>
            <a:custGeom>
              <a:avLst/>
              <a:gdLst/>
              <a:ahLst/>
              <a:cxnLst/>
              <a:rect l="l" t="t" r="r" b="b"/>
              <a:pathLst>
                <a:path w="2278" h="3593" extrusionOk="0">
                  <a:moveTo>
                    <a:pt x="1361" y="1"/>
                  </a:moveTo>
                  <a:lnTo>
                    <a:pt x="1" y="399"/>
                  </a:lnTo>
                  <a:lnTo>
                    <a:pt x="918" y="3592"/>
                  </a:lnTo>
                  <a:lnTo>
                    <a:pt x="2277" y="3201"/>
                  </a:lnTo>
                  <a:lnTo>
                    <a:pt x="2150" y="2743"/>
                  </a:lnTo>
                  <a:lnTo>
                    <a:pt x="1241" y="3006"/>
                  </a:lnTo>
                  <a:lnTo>
                    <a:pt x="970" y="2067"/>
                  </a:lnTo>
                  <a:lnTo>
                    <a:pt x="1759" y="1841"/>
                  </a:lnTo>
                  <a:lnTo>
                    <a:pt x="1639" y="1406"/>
                  </a:lnTo>
                  <a:lnTo>
                    <a:pt x="850" y="1639"/>
                  </a:lnTo>
                  <a:lnTo>
                    <a:pt x="579" y="699"/>
                  </a:lnTo>
                  <a:lnTo>
                    <a:pt x="1481" y="436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6"/>
            <p:cNvSpPr/>
            <p:nvPr/>
          </p:nvSpPr>
          <p:spPr>
            <a:xfrm rot="3607546">
              <a:off x="1994279" y="5678024"/>
              <a:ext cx="34317" cy="54706"/>
            </a:xfrm>
            <a:custGeom>
              <a:avLst/>
              <a:gdLst/>
              <a:ahLst/>
              <a:cxnLst/>
              <a:rect l="l" t="t" r="r" b="b"/>
              <a:pathLst>
                <a:path w="2082" h="3319" extrusionOk="0">
                  <a:moveTo>
                    <a:pt x="822" y="1"/>
                  </a:moveTo>
                  <a:cubicBezTo>
                    <a:pt x="737" y="1"/>
                    <a:pt x="656" y="15"/>
                    <a:pt x="579" y="37"/>
                  </a:cubicBezTo>
                  <a:cubicBezTo>
                    <a:pt x="459" y="74"/>
                    <a:pt x="346" y="127"/>
                    <a:pt x="256" y="209"/>
                  </a:cubicBezTo>
                  <a:cubicBezTo>
                    <a:pt x="173" y="277"/>
                    <a:pt x="106" y="367"/>
                    <a:pt x="68" y="465"/>
                  </a:cubicBezTo>
                  <a:cubicBezTo>
                    <a:pt x="23" y="563"/>
                    <a:pt x="0" y="675"/>
                    <a:pt x="0" y="788"/>
                  </a:cubicBezTo>
                  <a:cubicBezTo>
                    <a:pt x="0" y="901"/>
                    <a:pt x="16" y="1021"/>
                    <a:pt x="46" y="1141"/>
                  </a:cubicBezTo>
                  <a:cubicBezTo>
                    <a:pt x="91" y="1314"/>
                    <a:pt x="173" y="1472"/>
                    <a:pt x="293" y="1607"/>
                  </a:cubicBezTo>
                  <a:cubicBezTo>
                    <a:pt x="429" y="1735"/>
                    <a:pt x="602" y="1810"/>
                    <a:pt x="782" y="1817"/>
                  </a:cubicBezTo>
                  <a:lnTo>
                    <a:pt x="1150" y="1855"/>
                  </a:lnTo>
                  <a:cubicBezTo>
                    <a:pt x="1203" y="1862"/>
                    <a:pt x="1255" y="1870"/>
                    <a:pt x="1300" y="1885"/>
                  </a:cubicBezTo>
                  <a:cubicBezTo>
                    <a:pt x="1345" y="1892"/>
                    <a:pt x="1375" y="1915"/>
                    <a:pt x="1405" y="1938"/>
                  </a:cubicBezTo>
                  <a:cubicBezTo>
                    <a:pt x="1443" y="1975"/>
                    <a:pt x="1466" y="2013"/>
                    <a:pt x="1481" y="2058"/>
                  </a:cubicBezTo>
                  <a:cubicBezTo>
                    <a:pt x="1511" y="2125"/>
                    <a:pt x="1533" y="2193"/>
                    <a:pt x="1556" y="2261"/>
                  </a:cubicBezTo>
                  <a:cubicBezTo>
                    <a:pt x="1571" y="2336"/>
                    <a:pt x="1586" y="2403"/>
                    <a:pt x="1601" y="2463"/>
                  </a:cubicBezTo>
                  <a:cubicBezTo>
                    <a:pt x="1608" y="2516"/>
                    <a:pt x="1608" y="2569"/>
                    <a:pt x="1601" y="2621"/>
                  </a:cubicBezTo>
                  <a:cubicBezTo>
                    <a:pt x="1586" y="2674"/>
                    <a:pt x="1563" y="2711"/>
                    <a:pt x="1526" y="2749"/>
                  </a:cubicBezTo>
                  <a:cubicBezTo>
                    <a:pt x="1481" y="2787"/>
                    <a:pt x="1421" y="2817"/>
                    <a:pt x="1353" y="2832"/>
                  </a:cubicBezTo>
                  <a:cubicBezTo>
                    <a:pt x="1317" y="2847"/>
                    <a:pt x="1278" y="2855"/>
                    <a:pt x="1239" y="2855"/>
                  </a:cubicBezTo>
                  <a:cubicBezTo>
                    <a:pt x="1182" y="2855"/>
                    <a:pt x="1124" y="2837"/>
                    <a:pt x="1075" y="2802"/>
                  </a:cubicBezTo>
                  <a:cubicBezTo>
                    <a:pt x="1007" y="2749"/>
                    <a:pt x="962" y="2681"/>
                    <a:pt x="940" y="2599"/>
                  </a:cubicBezTo>
                  <a:lnTo>
                    <a:pt x="895" y="2456"/>
                  </a:lnTo>
                  <a:lnTo>
                    <a:pt x="436" y="2584"/>
                  </a:lnTo>
                  <a:lnTo>
                    <a:pt x="489" y="2756"/>
                  </a:lnTo>
                  <a:cubicBezTo>
                    <a:pt x="519" y="2862"/>
                    <a:pt x="571" y="2959"/>
                    <a:pt x="639" y="3042"/>
                  </a:cubicBezTo>
                  <a:cubicBezTo>
                    <a:pt x="699" y="3117"/>
                    <a:pt x="782" y="3177"/>
                    <a:pt x="872" y="3230"/>
                  </a:cubicBezTo>
                  <a:cubicBezTo>
                    <a:pt x="962" y="3275"/>
                    <a:pt x="1060" y="3305"/>
                    <a:pt x="1158" y="3312"/>
                  </a:cubicBezTo>
                  <a:cubicBezTo>
                    <a:pt x="1188" y="3317"/>
                    <a:pt x="1218" y="3318"/>
                    <a:pt x="1248" y="3318"/>
                  </a:cubicBezTo>
                  <a:cubicBezTo>
                    <a:pt x="1330" y="3318"/>
                    <a:pt x="1411" y="3304"/>
                    <a:pt x="1488" y="3282"/>
                  </a:cubicBezTo>
                  <a:cubicBezTo>
                    <a:pt x="1616" y="3252"/>
                    <a:pt x="1736" y="3192"/>
                    <a:pt x="1841" y="3110"/>
                  </a:cubicBezTo>
                  <a:cubicBezTo>
                    <a:pt x="1924" y="3034"/>
                    <a:pt x="1984" y="2944"/>
                    <a:pt x="2029" y="2839"/>
                  </a:cubicBezTo>
                  <a:cubicBezTo>
                    <a:pt x="2067" y="2734"/>
                    <a:pt x="2082" y="2621"/>
                    <a:pt x="2074" y="2509"/>
                  </a:cubicBezTo>
                  <a:cubicBezTo>
                    <a:pt x="2067" y="2373"/>
                    <a:pt x="2044" y="2246"/>
                    <a:pt x="2007" y="2118"/>
                  </a:cubicBezTo>
                  <a:cubicBezTo>
                    <a:pt x="1977" y="2013"/>
                    <a:pt x="1939" y="1915"/>
                    <a:pt x="1901" y="1817"/>
                  </a:cubicBezTo>
                  <a:cubicBezTo>
                    <a:pt x="1864" y="1735"/>
                    <a:pt x="1819" y="1660"/>
                    <a:pt x="1759" y="1592"/>
                  </a:cubicBezTo>
                  <a:cubicBezTo>
                    <a:pt x="1706" y="1532"/>
                    <a:pt x="1638" y="1487"/>
                    <a:pt x="1563" y="1449"/>
                  </a:cubicBezTo>
                  <a:cubicBezTo>
                    <a:pt x="1473" y="1412"/>
                    <a:pt x="1375" y="1389"/>
                    <a:pt x="1278" y="1382"/>
                  </a:cubicBezTo>
                  <a:lnTo>
                    <a:pt x="887" y="1344"/>
                  </a:lnTo>
                  <a:cubicBezTo>
                    <a:pt x="834" y="1344"/>
                    <a:pt x="782" y="1329"/>
                    <a:pt x="729" y="1314"/>
                  </a:cubicBezTo>
                  <a:cubicBezTo>
                    <a:pt x="692" y="1306"/>
                    <a:pt x="654" y="1284"/>
                    <a:pt x="624" y="1254"/>
                  </a:cubicBezTo>
                  <a:cubicBezTo>
                    <a:pt x="594" y="1224"/>
                    <a:pt x="571" y="1194"/>
                    <a:pt x="556" y="1156"/>
                  </a:cubicBezTo>
                  <a:cubicBezTo>
                    <a:pt x="541" y="1111"/>
                    <a:pt x="526" y="1058"/>
                    <a:pt x="504" y="998"/>
                  </a:cubicBezTo>
                  <a:cubicBezTo>
                    <a:pt x="489" y="946"/>
                    <a:pt x="481" y="893"/>
                    <a:pt x="474" y="841"/>
                  </a:cubicBezTo>
                  <a:cubicBezTo>
                    <a:pt x="466" y="788"/>
                    <a:pt x="474" y="743"/>
                    <a:pt x="481" y="690"/>
                  </a:cubicBezTo>
                  <a:cubicBezTo>
                    <a:pt x="496" y="653"/>
                    <a:pt x="519" y="608"/>
                    <a:pt x="549" y="578"/>
                  </a:cubicBezTo>
                  <a:cubicBezTo>
                    <a:pt x="594" y="533"/>
                    <a:pt x="639" y="510"/>
                    <a:pt x="699" y="495"/>
                  </a:cubicBezTo>
                  <a:cubicBezTo>
                    <a:pt x="731" y="482"/>
                    <a:pt x="766" y="475"/>
                    <a:pt x="802" y="475"/>
                  </a:cubicBezTo>
                  <a:cubicBezTo>
                    <a:pt x="865" y="475"/>
                    <a:pt x="929" y="497"/>
                    <a:pt x="977" y="540"/>
                  </a:cubicBezTo>
                  <a:cubicBezTo>
                    <a:pt x="1052" y="600"/>
                    <a:pt x="1105" y="690"/>
                    <a:pt x="1135" y="788"/>
                  </a:cubicBezTo>
                  <a:lnTo>
                    <a:pt x="1158" y="893"/>
                  </a:lnTo>
                  <a:lnTo>
                    <a:pt x="1616" y="758"/>
                  </a:lnTo>
                  <a:lnTo>
                    <a:pt x="1556" y="533"/>
                  </a:lnTo>
                  <a:cubicBezTo>
                    <a:pt x="1526" y="442"/>
                    <a:pt x="1481" y="360"/>
                    <a:pt x="1421" y="292"/>
                  </a:cubicBezTo>
                  <a:cubicBezTo>
                    <a:pt x="1360" y="209"/>
                    <a:pt x="1285" y="149"/>
                    <a:pt x="1203" y="104"/>
                  </a:cubicBezTo>
                  <a:cubicBezTo>
                    <a:pt x="1112" y="52"/>
                    <a:pt x="1015" y="22"/>
                    <a:pt x="917" y="7"/>
                  </a:cubicBezTo>
                  <a:cubicBezTo>
                    <a:pt x="885" y="3"/>
                    <a:pt x="85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6"/>
            <p:cNvSpPr/>
            <p:nvPr/>
          </p:nvSpPr>
          <p:spPr>
            <a:xfrm rot="3607546">
              <a:off x="2016622" y="5699614"/>
              <a:ext cx="34317" cy="54706"/>
            </a:xfrm>
            <a:custGeom>
              <a:avLst/>
              <a:gdLst/>
              <a:ahLst/>
              <a:cxnLst/>
              <a:rect l="l" t="t" r="r" b="b"/>
              <a:pathLst>
                <a:path w="2082" h="3319" extrusionOk="0">
                  <a:moveTo>
                    <a:pt x="805" y="1"/>
                  </a:moveTo>
                  <a:cubicBezTo>
                    <a:pt x="725" y="1"/>
                    <a:pt x="646" y="11"/>
                    <a:pt x="571" y="34"/>
                  </a:cubicBezTo>
                  <a:cubicBezTo>
                    <a:pt x="466" y="64"/>
                    <a:pt x="368" y="109"/>
                    <a:pt x="286" y="176"/>
                  </a:cubicBezTo>
                  <a:cubicBezTo>
                    <a:pt x="203" y="237"/>
                    <a:pt x="143" y="312"/>
                    <a:pt x="98" y="402"/>
                  </a:cubicBezTo>
                  <a:cubicBezTo>
                    <a:pt x="45" y="485"/>
                    <a:pt x="15" y="582"/>
                    <a:pt x="8" y="680"/>
                  </a:cubicBezTo>
                  <a:cubicBezTo>
                    <a:pt x="0" y="785"/>
                    <a:pt x="8" y="890"/>
                    <a:pt x="45" y="988"/>
                  </a:cubicBezTo>
                  <a:lnTo>
                    <a:pt x="541" y="2746"/>
                  </a:lnTo>
                  <a:cubicBezTo>
                    <a:pt x="571" y="2874"/>
                    <a:pt x="631" y="2986"/>
                    <a:pt x="714" y="3092"/>
                  </a:cubicBezTo>
                  <a:cubicBezTo>
                    <a:pt x="782" y="3167"/>
                    <a:pt x="864" y="3227"/>
                    <a:pt x="954" y="3272"/>
                  </a:cubicBezTo>
                  <a:cubicBezTo>
                    <a:pt x="1030" y="3303"/>
                    <a:pt x="1110" y="3319"/>
                    <a:pt x="1191" y="3319"/>
                  </a:cubicBezTo>
                  <a:cubicBezTo>
                    <a:pt x="1207" y="3319"/>
                    <a:pt x="1224" y="3318"/>
                    <a:pt x="1240" y="3317"/>
                  </a:cubicBezTo>
                  <a:cubicBezTo>
                    <a:pt x="1330" y="3317"/>
                    <a:pt x="1420" y="3310"/>
                    <a:pt x="1510" y="3279"/>
                  </a:cubicBezTo>
                  <a:cubicBezTo>
                    <a:pt x="1608" y="3257"/>
                    <a:pt x="1706" y="3204"/>
                    <a:pt x="1781" y="3137"/>
                  </a:cubicBezTo>
                  <a:cubicBezTo>
                    <a:pt x="1856" y="3077"/>
                    <a:pt x="1916" y="2994"/>
                    <a:pt x="1961" y="2911"/>
                  </a:cubicBezTo>
                  <a:cubicBezTo>
                    <a:pt x="2059" y="2731"/>
                    <a:pt x="2081" y="2528"/>
                    <a:pt x="2029" y="2333"/>
                  </a:cubicBezTo>
                  <a:lnTo>
                    <a:pt x="1969" y="2130"/>
                  </a:lnTo>
                  <a:lnTo>
                    <a:pt x="1518" y="2258"/>
                  </a:lnTo>
                  <a:lnTo>
                    <a:pt x="1563" y="2415"/>
                  </a:lnTo>
                  <a:cubicBezTo>
                    <a:pt x="1578" y="2468"/>
                    <a:pt x="1586" y="2528"/>
                    <a:pt x="1578" y="2581"/>
                  </a:cubicBezTo>
                  <a:cubicBezTo>
                    <a:pt x="1571" y="2626"/>
                    <a:pt x="1563" y="2663"/>
                    <a:pt x="1540" y="2701"/>
                  </a:cubicBezTo>
                  <a:cubicBezTo>
                    <a:pt x="1518" y="2731"/>
                    <a:pt x="1488" y="2761"/>
                    <a:pt x="1458" y="2776"/>
                  </a:cubicBezTo>
                  <a:cubicBezTo>
                    <a:pt x="1428" y="2799"/>
                    <a:pt x="1398" y="2814"/>
                    <a:pt x="1368" y="2821"/>
                  </a:cubicBezTo>
                  <a:cubicBezTo>
                    <a:pt x="1336" y="2835"/>
                    <a:pt x="1303" y="2842"/>
                    <a:pt x="1270" y="2842"/>
                  </a:cubicBezTo>
                  <a:cubicBezTo>
                    <a:pt x="1216" y="2842"/>
                    <a:pt x="1162" y="2824"/>
                    <a:pt x="1120" y="2791"/>
                  </a:cubicBezTo>
                  <a:cubicBezTo>
                    <a:pt x="1060" y="2731"/>
                    <a:pt x="1015" y="2656"/>
                    <a:pt x="992" y="2573"/>
                  </a:cubicBezTo>
                  <a:lnTo>
                    <a:pt x="526" y="943"/>
                  </a:lnTo>
                  <a:cubicBezTo>
                    <a:pt x="496" y="853"/>
                    <a:pt x="489" y="755"/>
                    <a:pt x="504" y="665"/>
                  </a:cubicBezTo>
                  <a:cubicBezTo>
                    <a:pt x="526" y="575"/>
                    <a:pt x="609" y="507"/>
                    <a:pt x="699" y="492"/>
                  </a:cubicBezTo>
                  <a:cubicBezTo>
                    <a:pt x="722" y="485"/>
                    <a:pt x="747" y="482"/>
                    <a:pt x="772" y="482"/>
                  </a:cubicBezTo>
                  <a:cubicBezTo>
                    <a:pt x="828" y="482"/>
                    <a:pt x="885" y="498"/>
                    <a:pt x="932" y="530"/>
                  </a:cubicBezTo>
                  <a:cubicBezTo>
                    <a:pt x="999" y="582"/>
                    <a:pt x="1052" y="657"/>
                    <a:pt x="1075" y="747"/>
                  </a:cubicBezTo>
                  <a:lnTo>
                    <a:pt x="1120" y="898"/>
                  </a:lnTo>
                  <a:lnTo>
                    <a:pt x="1578" y="763"/>
                  </a:lnTo>
                  <a:lnTo>
                    <a:pt x="1525" y="582"/>
                  </a:lnTo>
                  <a:cubicBezTo>
                    <a:pt x="1495" y="477"/>
                    <a:pt x="1450" y="379"/>
                    <a:pt x="1383" y="297"/>
                  </a:cubicBezTo>
                  <a:cubicBezTo>
                    <a:pt x="1262" y="131"/>
                    <a:pt x="1075" y="26"/>
                    <a:pt x="879" y="4"/>
                  </a:cubicBezTo>
                  <a:cubicBezTo>
                    <a:pt x="854" y="2"/>
                    <a:pt x="830" y="1"/>
                    <a:pt x="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6"/>
            <p:cNvSpPr/>
            <p:nvPr/>
          </p:nvSpPr>
          <p:spPr>
            <a:xfrm rot="3607546">
              <a:off x="2036643" y="5718510"/>
              <a:ext cx="37663" cy="58959"/>
            </a:xfrm>
            <a:custGeom>
              <a:avLst/>
              <a:gdLst/>
              <a:ahLst/>
              <a:cxnLst/>
              <a:rect l="l" t="t" r="r" b="b"/>
              <a:pathLst>
                <a:path w="2285" h="3577" extrusionOk="0">
                  <a:moveTo>
                    <a:pt x="1361" y="0"/>
                  </a:moveTo>
                  <a:lnTo>
                    <a:pt x="1" y="391"/>
                  </a:lnTo>
                  <a:lnTo>
                    <a:pt x="917" y="3576"/>
                  </a:lnTo>
                  <a:lnTo>
                    <a:pt x="2285" y="3193"/>
                  </a:lnTo>
                  <a:lnTo>
                    <a:pt x="2150" y="2735"/>
                  </a:lnTo>
                  <a:lnTo>
                    <a:pt x="1248" y="2998"/>
                  </a:lnTo>
                  <a:lnTo>
                    <a:pt x="977" y="2059"/>
                  </a:lnTo>
                  <a:lnTo>
                    <a:pt x="1766" y="1833"/>
                  </a:lnTo>
                  <a:lnTo>
                    <a:pt x="1639" y="1398"/>
                  </a:lnTo>
                  <a:lnTo>
                    <a:pt x="850" y="1630"/>
                  </a:lnTo>
                  <a:lnTo>
                    <a:pt x="579" y="691"/>
                  </a:lnTo>
                  <a:lnTo>
                    <a:pt x="1488" y="428"/>
                  </a:lnTo>
                  <a:lnTo>
                    <a:pt x="1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6"/>
            <p:cNvSpPr/>
            <p:nvPr/>
          </p:nvSpPr>
          <p:spPr>
            <a:xfrm rot="3607546">
              <a:off x="2056036" y="5738573"/>
              <a:ext cx="41503" cy="60211"/>
            </a:xfrm>
            <a:custGeom>
              <a:avLst/>
              <a:gdLst/>
              <a:ahLst/>
              <a:cxnLst/>
              <a:rect l="l" t="t" r="r" b="b"/>
              <a:pathLst>
                <a:path w="2518" h="3653" extrusionOk="0">
                  <a:moveTo>
                    <a:pt x="1593" y="1"/>
                  </a:moveTo>
                  <a:lnTo>
                    <a:pt x="1142" y="128"/>
                  </a:lnTo>
                  <a:lnTo>
                    <a:pt x="1691" y="2052"/>
                  </a:lnTo>
                  <a:lnTo>
                    <a:pt x="1683" y="2052"/>
                  </a:lnTo>
                  <a:lnTo>
                    <a:pt x="443" y="331"/>
                  </a:lnTo>
                  <a:lnTo>
                    <a:pt x="0" y="459"/>
                  </a:lnTo>
                  <a:lnTo>
                    <a:pt x="924" y="3652"/>
                  </a:lnTo>
                  <a:lnTo>
                    <a:pt x="1375" y="3517"/>
                  </a:lnTo>
                  <a:lnTo>
                    <a:pt x="827" y="1601"/>
                  </a:lnTo>
                  <a:lnTo>
                    <a:pt x="834" y="1601"/>
                  </a:lnTo>
                  <a:lnTo>
                    <a:pt x="2089" y="3321"/>
                  </a:lnTo>
                  <a:lnTo>
                    <a:pt x="2517" y="3194"/>
                  </a:lnTo>
                  <a:lnTo>
                    <a:pt x="1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6"/>
            <p:cNvSpPr/>
            <p:nvPr/>
          </p:nvSpPr>
          <p:spPr>
            <a:xfrm rot="3607546">
              <a:off x="2081012" y="5761303"/>
              <a:ext cx="37663" cy="59222"/>
            </a:xfrm>
            <a:custGeom>
              <a:avLst/>
              <a:gdLst/>
              <a:ahLst/>
              <a:cxnLst/>
              <a:rect l="l" t="t" r="r" b="b"/>
              <a:pathLst>
                <a:path w="2285" h="3593" extrusionOk="0">
                  <a:moveTo>
                    <a:pt x="1368" y="1"/>
                  </a:moveTo>
                  <a:lnTo>
                    <a:pt x="1" y="391"/>
                  </a:lnTo>
                  <a:lnTo>
                    <a:pt x="925" y="3592"/>
                  </a:lnTo>
                  <a:lnTo>
                    <a:pt x="2285" y="3201"/>
                  </a:lnTo>
                  <a:lnTo>
                    <a:pt x="2157" y="2743"/>
                  </a:lnTo>
                  <a:lnTo>
                    <a:pt x="1248" y="3006"/>
                  </a:lnTo>
                  <a:lnTo>
                    <a:pt x="977" y="2067"/>
                  </a:lnTo>
                  <a:lnTo>
                    <a:pt x="1766" y="1834"/>
                  </a:lnTo>
                  <a:lnTo>
                    <a:pt x="1646" y="1406"/>
                  </a:lnTo>
                  <a:lnTo>
                    <a:pt x="857" y="1631"/>
                  </a:lnTo>
                  <a:lnTo>
                    <a:pt x="587" y="692"/>
                  </a:lnTo>
                  <a:lnTo>
                    <a:pt x="1488" y="436"/>
                  </a:lnTo>
                  <a:lnTo>
                    <a:pt x="13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6"/>
            <p:cNvSpPr/>
            <p:nvPr/>
          </p:nvSpPr>
          <p:spPr>
            <a:xfrm rot="3607546">
              <a:off x="1858777" y="5559001"/>
              <a:ext cx="10549" cy="8192"/>
            </a:xfrm>
            <a:custGeom>
              <a:avLst/>
              <a:gdLst/>
              <a:ahLst/>
              <a:cxnLst/>
              <a:rect l="l" t="t" r="r" b="b"/>
              <a:pathLst>
                <a:path w="640" h="497" extrusionOk="0">
                  <a:moveTo>
                    <a:pt x="361" y="1"/>
                  </a:moveTo>
                  <a:cubicBezTo>
                    <a:pt x="339" y="1"/>
                    <a:pt x="316" y="4"/>
                    <a:pt x="294" y="10"/>
                  </a:cubicBezTo>
                  <a:cubicBezTo>
                    <a:pt x="0" y="92"/>
                    <a:pt x="91" y="497"/>
                    <a:pt x="347" y="497"/>
                  </a:cubicBezTo>
                  <a:cubicBezTo>
                    <a:pt x="373" y="497"/>
                    <a:pt x="400" y="493"/>
                    <a:pt x="429" y="484"/>
                  </a:cubicBezTo>
                  <a:cubicBezTo>
                    <a:pt x="564" y="446"/>
                    <a:pt x="640" y="311"/>
                    <a:pt x="595" y="183"/>
                  </a:cubicBezTo>
                  <a:cubicBezTo>
                    <a:pt x="563" y="71"/>
                    <a:pt x="466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6"/>
            <p:cNvSpPr/>
            <p:nvPr/>
          </p:nvSpPr>
          <p:spPr>
            <a:xfrm rot="3607546">
              <a:off x="2124105" y="5815238"/>
              <a:ext cx="9181" cy="8192"/>
            </a:xfrm>
            <a:custGeom>
              <a:avLst/>
              <a:gdLst/>
              <a:ahLst/>
              <a:cxnLst/>
              <a:rect l="l" t="t" r="r" b="b"/>
              <a:pathLst>
                <a:path w="557" h="497" extrusionOk="0">
                  <a:moveTo>
                    <a:pt x="286" y="0"/>
                  </a:moveTo>
                  <a:cubicBezTo>
                    <a:pt x="261" y="0"/>
                    <a:pt x="236" y="4"/>
                    <a:pt x="211" y="13"/>
                  </a:cubicBezTo>
                  <a:cubicBezTo>
                    <a:pt x="75" y="43"/>
                    <a:pt x="0" y="186"/>
                    <a:pt x="38" y="314"/>
                  </a:cubicBezTo>
                  <a:cubicBezTo>
                    <a:pt x="69" y="426"/>
                    <a:pt x="167" y="496"/>
                    <a:pt x="276" y="496"/>
                  </a:cubicBezTo>
                  <a:cubicBezTo>
                    <a:pt x="299" y="496"/>
                    <a:pt x="322" y="493"/>
                    <a:pt x="346" y="487"/>
                  </a:cubicBezTo>
                  <a:cubicBezTo>
                    <a:pt x="481" y="449"/>
                    <a:pt x="556" y="314"/>
                    <a:pt x="511" y="179"/>
                  </a:cubicBezTo>
                  <a:cubicBezTo>
                    <a:pt x="481" y="70"/>
                    <a:pt x="38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6"/>
            <p:cNvSpPr/>
            <p:nvPr/>
          </p:nvSpPr>
          <p:spPr>
            <a:xfrm rot="3607546">
              <a:off x="-616375" y="303829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6"/>
            <p:cNvSpPr/>
            <p:nvPr/>
          </p:nvSpPr>
          <p:spPr>
            <a:xfrm rot="3607546">
              <a:off x="-560011" y="309289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6"/>
            <p:cNvSpPr/>
            <p:nvPr/>
          </p:nvSpPr>
          <p:spPr>
            <a:xfrm rot="3607546">
              <a:off x="-503544" y="314744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6"/>
            <p:cNvSpPr/>
            <p:nvPr/>
          </p:nvSpPr>
          <p:spPr>
            <a:xfrm rot="3607546">
              <a:off x="-447159" y="3201983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6"/>
            <p:cNvSpPr/>
            <p:nvPr/>
          </p:nvSpPr>
          <p:spPr>
            <a:xfrm rot="3607546">
              <a:off x="-390775" y="325646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6"/>
            <p:cNvSpPr/>
            <p:nvPr/>
          </p:nvSpPr>
          <p:spPr>
            <a:xfrm rot="3607546">
              <a:off x="-334431" y="331108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6"/>
            <p:cNvSpPr/>
            <p:nvPr/>
          </p:nvSpPr>
          <p:spPr>
            <a:xfrm rot="3607546">
              <a:off x="-277949" y="336561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6"/>
            <p:cNvSpPr/>
            <p:nvPr/>
          </p:nvSpPr>
          <p:spPr>
            <a:xfrm rot="3607546">
              <a:off x="-221563" y="3420167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6"/>
            <p:cNvSpPr/>
            <p:nvPr/>
          </p:nvSpPr>
          <p:spPr>
            <a:xfrm rot="3607546">
              <a:off x="-165187" y="347465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6"/>
            <p:cNvSpPr/>
            <p:nvPr/>
          </p:nvSpPr>
          <p:spPr>
            <a:xfrm rot="3607546">
              <a:off x="-108786" y="3529283"/>
              <a:ext cx="68387" cy="67513"/>
            </a:xfrm>
            <a:custGeom>
              <a:avLst/>
              <a:gdLst/>
              <a:ahLst/>
              <a:cxnLst/>
              <a:rect l="l" t="t" r="r" b="b"/>
              <a:pathLst>
                <a:path w="4149" h="4096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095"/>
                  </a:lnTo>
                  <a:lnTo>
                    <a:pt x="1" y="4095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6"/>
            <p:cNvSpPr/>
            <p:nvPr/>
          </p:nvSpPr>
          <p:spPr>
            <a:xfrm rot="3607546">
              <a:off x="-52372" y="358380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6"/>
            <p:cNvSpPr/>
            <p:nvPr/>
          </p:nvSpPr>
          <p:spPr>
            <a:xfrm rot="3607546">
              <a:off x="3995" y="363840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6"/>
            <p:cNvSpPr/>
            <p:nvPr/>
          </p:nvSpPr>
          <p:spPr>
            <a:xfrm rot="3607546">
              <a:off x="60480" y="3692887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6"/>
            <p:cNvSpPr/>
            <p:nvPr/>
          </p:nvSpPr>
          <p:spPr>
            <a:xfrm rot="3607546">
              <a:off x="116757" y="374744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39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6"/>
            <p:cNvSpPr/>
            <p:nvPr/>
          </p:nvSpPr>
          <p:spPr>
            <a:xfrm rot="3607546">
              <a:off x="173215" y="380197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6"/>
            <p:cNvSpPr/>
            <p:nvPr/>
          </p:nvSpPr>
          <p:spPr>
            <a:xfrm rot="3607546">
              <a:off x="229576" y="385658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6"/>
            <p:cNvSpPr/>
            <p:nvPr/>
          </p:nvSpPr>
          <p:spPr>
            <a:xfrm rot="3607546">
              <a:off x="286054" y="391112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6"/>
            <p:cNvSpPr/>
            <p:nvPr/>
          </p:nvSpPr>
          <p:spPr>
            <a:xfrm rot="3607546">
              <a:off x="342538" y="3965609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6"/>
            <p:cNvSpPr/>
            <p:nvPr/>
          </p:nvSpPr>
          <p:spPr>
            <a:xfrm rot="3607546">
              <a:off x="398803" y="402015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6"/>
            <p:cNvSpPr/>
            <p:nvPr/>
          </p:nvSpPr>
          <p:spPr>
            <a:xfrm rot="3607546">
              <a:off x="455271" y="407470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6"/>
            <p:cNvSpPr/>
            <p:nvPr/>
          </p:nvSpPr>
          <p:spPr>
            <a:xfrm rot="3607546">
              <a:off x="511635" y="412930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6"/>
            <p:cNvSpPr/>
            <p:nvPr/>
          </p:nvSpPr>
          <p:spPr>
            <a:xfrm rot="3607546">
              <a:off x="568093" y="418383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6"/>
            <p:cNvSpPr/>
            <p:nvPr/>
          </p:nvSpPr>
          <p:spPr>
            <a:xfrm rot="3607546">
              <a:off x="624396" y="423834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16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6"/>
            <p:cNvSpPr/>
            <p:nvPr/>
          </p:nvSpPr>
          <p:spPr>
            <a:xfrm rot="3607546">
              <a:off x="680862" y="429288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6"/>
            <p:cNvSpPr/>
            <p:nvPr/>
          </p:nvSpPr>
          <p:spPr>
            <a:xfrm rot="3607546">
              <a:off x="737222" y="434747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6"/>
            <p:cNvSpPr/>
            <p:nvPr/>
          </p:nvSpPr>
          <p:spPr>
            <a:xfrm rot="3607546">
              <a:off x="793693" y="4402029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6"/>
            <p:cNvSpPr/>
            <p:nvPr/>
          </p:nvSpPr>
          <p:spPr>
            <a:xfrm rot="3607546">
              <a:off x="850044" y="445662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6"/>
            <p:cNvSpPr/>
            <p:nvPr/>
          </p:nvSpPr>
          <p:spPr>
            <a:xfrm rot="3607546">
              <a:off x="906442" y="4511063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6"/>
            <p:cNvSpPr/>
            <p:nvPr/>
          </p:nvSpPr>
          <p:spPr>
            <a:xfrm rot="3607546">
              <a:off x="1019274" y="462021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6"/>
            <p:cNvSpPr/>
            <p:nvPr/>
          </p:nvSpPr>
          <p:spPr>
            <a:xfrm rot="3607546">
              <a:off x="1075625" y="467481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6"/>
            <p:cNvSpPr/>
            <p:nvPr/>
          </p:nvSpPr>
          <p:spPr>
            <a:xfrm rot="3607546">
              <a:off x="1132042" y="472923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7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6"/>
            <p:cNvSpPr/>
            <p:nvPr/>
          </p:nvSpPr>
          <p:spPr>
            <a:xfrm rot="3607546">
              <a:off x="1188386" y="478385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39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 rot="3607546">
              <a:off x="1244869" y="483838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 rot="3607546">
              <a:off x="1301225" y="489298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7" y="1"/>
                  </a:moveTo>
                  <a:lnTo>
                    <a:pt x="1908" y="639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 rot="3607546">
              <a:off x="1357683" y="4947532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 rot="3607546">
              <a:off x="-712955" y="319460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 rot="3607546">
              <a:off x="-656591" y="324921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 rot="3607546">
              <a:off x="-600107" y="3303697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6"/>
            <p:cNvSpPr/>
            <p:nvPr/>
          </p:nvSpPr>
          <p:spPr>
            <a:xfrm rot="3607546">
              <a:off x="-543842" y="335824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6"/>
            <p:cNvSpPr/>
            <p:nvPr/>
          </p:nvSpPr>
          <p:spPr>
            <a:xfrm rot="3607546">
              <a:off x="-487371" y="341278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6"/>
            <p:cNvSpPr/>
            <p:nvPr/>
          </p:nvSpPr>
          <p:spPr>
            <a:xfrm rot="3607546">
              <a:off x="-431003" y="3467382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0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 rot="3607546">
              <a:off x="-374545" y="352192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 rot="3607546">
              <a:off x="-318155" y="3576473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 rot="3607546">
              <a:off x="-261783" y="3630969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 rot="3607546">
              <a:off x="-205416" y="368556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 rot="3607546">
              <a:off x="-148952" y="374011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 rot="3607546">
              <a:off x="-92601" y="379471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6"/>
            <p:cNvSpPr/>
            <p:nvPr/>
          </p:nvSpPr>
          <p:spPr>
            <a:xfrm rot="3607546">
              <a:off x="-36104" y="3849208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6"/>
            <p:cNvSpPr/>
            <p:nvPr/>
          </p:nvSpPr>
          <p:spPr>
            <a:xfrm rot="3607546">
              <a:off x="20222" y="3903783"/>
              <a:ext cx="68370" cy="67497"/>
            </a:xfrm>
            <a:custGeom>
              <a:avLst/>
              <a:gdLst/>
              <a:ahLst/>
              <a:cxnLst/>
              <a:rect l="l" t="t" r="r" b="b"/>
              <a:pathLst>
                <a:path w="4148" h="4095" extrusionOk="0">
                  <a:moveTo>
                    <a:pt x="4148" y="0"/>
                  </a:moveTo>
                  <a:lnTo>
                    <a:pt x="1916" y="639"/>
                  </a:lnTo>
                  <a:lnTo>
                    <a:pt x="1" y="4095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6"/>
            <p:cNvSpPr/>
            <p:nvPr/>
          </p:nvSpPr>
          <p:spPr>
            <a:xfrm rot="3607546">
              <a:off x="76636" y="395828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 rot="3607546">
              <a:off x="133044" y="4012919"/>
              <a:ext cx="68387" cy="67513"/>
            </a:xfrm>
            <a:custGeom>
              <a:avLst/>
              <a:gdLst/>
              <a:ahLst/>
              <a:cxnLst/>
              <a:rect l="l" t="t" r="r" b="b"/>
              <a:pathLst>
                <a:path w="4149" h="4096" extrusionOk="0">
                  <a:moveTo>
                    <a:pt x="4148" y="1"/>
                  </a:moveTo>
                  <a:lnTo>
                    <a:pt x="1909" y="640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 rot="3607546">
              <a:off x="189462" y="406743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 rot="3607546">
              <a:off x="245954" y="4121930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64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 rot="3607546">
              <a:off x="302223" y="417647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 rot="3607546">
              <a:off x="358687" y="423102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64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 rot="3607546">
              <a:off x="415038" y="428562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6"/>
            <p:cNvSpPr/>
            <p:nvPr/>
          </p:nvSpPr>
          <p:spPr>
            <a:xfrm rot="3607546">
              <a:off x="471542" y="4340100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6"/>
            <p:cNvSpPr/>
            <p:nvPr/>
          </p:nvSpPr>
          <p:spPr>
            <a:xfrm rot="3607546">
              <a:off x="527804" y="439465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6"/>
            <p:cNvSpPr/>
            <p:nvPr/>
          </p:nvSpPr>
          <p:spPr>
            <a:xfrm rot="3607546">
              <a:off x="584282" y="444919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6"/>
            <p:cNvSpPr/>
            <p:nvPr/>
          </p:nvSpPr>
          <p:spPr>
            <a:xfrm rot="3607546">
              <a:off x="640626" y="4503790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6"/>
            <p:cNvSpPr/>
            <p:nvPr/>
          </p:nvSpPr>
          <p:spPr>
            <a:xfrm rot="3607546">
              <a:off x="697101" y="455833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6"/>
            <p:cNvSpPr/>
            <p:nvPr/>
          </p:nvSpPr>
          <p:spPr>
            <a:xfrm rot="3607546">
              <a:off x="753494" y="4612892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6"/>
            <p:cNvSpPr/>
            <p:nvPr/>
          </p:nvSpPr>
          <p:spPr>
            <a:xfrm rot="3607546">
              <a:off x="809863" y="466737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6"/>
                  </a:lnTo>
                  <a:lnTo>
                    <a:pt x="0" y="4103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6"/>
            <p:cNvSpPr/>
            <p:nvPr/>
          </p:nvSpPr>
          <p:spPr>
            <a:xfrm rot="3607546">
              <a:off x="866226" y="4721983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6"/>
            <p:cNvSpPr/>
            <p:nvPr/>
          </p:nvSpPr>
          <p:spPr>
            <a:xfrm rot="3607546">
              <a:off x="922677" y="477652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6"/>
            <p:cNvSpPr/>
            <p:nvPr/>
          </p:nvSpPr>
          <p:spPr>
            <a:xfrm rot="3607546">
              <a:off x="979074" y="4831073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39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6"/>
            <p:cNvSpPr/>
            <p:nvPr/>
          </p:nvSpPr>
          <p:spPr>
            <a:xfrm rot="3607546">
              <a:off x="1035549" y="4885603"/>
              <a:ext cx="68238" cy="67645"/>
            </a:xfrm>
            <a:custGeom>
              <a:avLst/>
              <a:gdLst/>
              <a:ahLst/>
              <a:cxnLst/>
              <a:rect l="l" t="t" r="r" b="b"/>
              <a:pathLst>
                <a:path w="4140" h="4104" extrusionOk="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6"/>
            <p:cNvSpPr/>
            <p:nvPr/>
          </p:nvSpPr>
          <p:spPr>
            <a:xfrm rot="3607546">
              <a:off x="1091807" y="4940164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0" y="4102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6"/>
            <p:cNvSpPr/>
            <p:nvPr/>
          </p:nvSpPr>
          <p:spPr>
            <a:xfrm rot="3607546">
              <a:off x="1148272" y="4994698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6"/>
            <p:cNvSpPr/>
            <p:nvPr/>
          </p:nvSpPr>
          <p:spPr>
            <a:xfrm rot="3607546">
              <a:off x="1204690" y="5049326"/>
              <a:ext cx="68370" cy="67513"/>
            </a:xfrm>
            <a:custGeom>
              <a:avLst/>
              <a:gdLst/>
              <a:ahLst/>
              <a:cxnLst/>
              <a:rect l="l" t="t" r="r" b="b"/>
              <a:pathLst>
                <a:path w="4148" h="4096" extrusionOk="0">
                  <a:moveTo>
                    <a:pt x="4148" y="1"/>
                  </a:moveTo>
                  <a:lnTo>
                    <a:pt x="1909" y="639"/>
                  </a:lnTo>
                  <a:lnTo>
                    <a:pt x="1" y="4096"/>
                  </a:lnTo>
                  <a:lnTo>
                    <a:pt x="1" y="4096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6"/>
            <p:cNvSpPr/>
            <p:nvPr/>
          </p:nvSpPr>
          <p:spPr>
            <a:xfrm rot="3607546">
              <a:off x="1414081" y="5001967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2240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6"/>
            <p:cNvSpPr/>
            <p:nvPr/>
          </p:nvSpPr>
          <p:spPr>
            <a:xfrm rot="3607546">
              <a:off x="1261133" y="5103796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6"/>
            <p:cNvSpPr/>
            <p:nvPr/>
          </p:nvSpPr>
          <p:spPr>
            <a:xfrm rot="3607546">
              <a:off x="1470449" y="505656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6"/>
            <p:cNvSpPr/>
            <p:nvPr/>
          </p:nvSpPr>
          <p:spPr>
            <a:xfrm rot="3607546">
              <a:off x="1317588" y="5158330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1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64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6"/>
            <p:cNvSpPr/>
            <p:nvPr/>
          </p:nvSpPr>
          <p:spPr>
            <a:xfrm rot="3607546">
              <a:off x="1526920" y="5111103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6"/>
            <p:cNvSpPr/>
            <p:nvPr/>
          </p:nvSpPr>
          <p:spPr>
            <a:xfrm rot="3607546">
              <a:off x="1373865" y="521288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0"/>
                  </a:moveTo>
                  <a:lnTo>
                    <a:pt x="1908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6"/>
            <p:cNvSpPr/>
            <p:nvPr/>
          </p:nvSpPr>
          <p:spPr>
            <a:xfrm rot="3607546">
              <a:off x="1583264" y="516571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6"/>
            <p:cNvSpPr/>
            <p:nvPr/>
          </p:nvSpPr>
          <p:spPr>
            <a:xfrm rot="3607546">
              <a:off x="1430324" y="526741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1" y="4103"/>
                  </a:lnTo>
                  <a:lnTo>
                    <a:pt x="2240" y="3465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6"/>
            <p:cNvSpPr/>
            <p:nvPr/>
          </p:nvSpPr>
          <p:spPr>
            <a:xfrm rot="3607546">
              <a:off x="1639768" y="5220193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6"/>
            <p:cNvSpPr/>
            <p:nvPr/>
          </p:nvSpPr>
          <p:spPr>
            <a:xfrm rot="3607546">
              <a:off x="1486684" y="532202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2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6"/>
            <p:cNvSpPr/>
            <p:nvPr/>
          </p:nvSpPr>
          <p:spPr>
            <a:xfrm rot="3607546">
              <a:off x="1696033" y="5274743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17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6"/>
            <p:cNvSpPr/>
            <p:nvPr/>
          </p:nvSpPr>
          <p:spPr>
            <a:xfrm rot="3607546">
              <a:off x="1543188" y="5376507"/>
              <a:ext cx="68238" cy="67645"/>
            </a:xfrm>
            <a:custGeom>
              <a:avLst/>
              <a:gdLst/>
              <a:ahLst/>
              <a:cxnLst/>
              <a:rect l="l" t="t" r="r" b="b"/>
              <a:pathLst>
                <a:path w="4140" h="4104" extrusionOk="0">
                  <a:moveTo>
                    <a:pt x="4140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1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6"/>
            <p:cNvSpPr/>
            <p:nvPr/>
          </p:nvSpPr>
          <p:spPr>
            <a:xfrm rot="3607546">
              <a:off x="1752508" y="5329288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6"/>
            <p:cNvSpPr/>
            <p:nvPr/>
          </p:nvSpPr>
          <p:spPr>
            <a:xfrm rot="3607546">
              <a:off x="1599453" y="5431056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6"/>
            <p:cNvSpPr/>
            <p:nvPr/>
          </p:nvSpPr>
          <p:spPr>
            <a:xfrm rot="3607546">
              <a:off x="1808871" y="5383895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7" y="1"/>
                  </a:moveTo>
                  <a:lnTo>
                    <a:pt x="1908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6"/>
            <p:cNvSpPr/>
            <p:nvPr/>
          </p:nvSpPr>
          <p:spPr>
            <a:xfrm rot="3607546">
              <a:off x="1655911" y="5485602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6"/>
            <p:cNvSpPr/>
            <p:nvPr/>
          </p:nvSpPr>
          <p:spPr>
            <a:xfrm rot="3607546">
              <a:off x="1865323" y="5438436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32" y="3464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6"/>
            <p:cNvSpPr/>
            <p:nvPr/>
          </p:nvSpPr>
          <p:spPr>
            <a:xfrm rot="3607546">
              <a:off x="1712279" y="5540201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1"/>
                  </a:moveTo>
                  <a:lnTo>
                    <a:pt x="1909" y="639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6"/>
            <p:cNvSpPr/>
            <p:nvPr/>
          </p:nvSpPr>
          <p:spPr>
            <a:xfrm rot="3607546">
              <a:off x="1921719" y="5492986"/>
              <a:ext cx="68255" cy="67629"/>
            </a:xfrm>
            <a:custGeom>
              <a:avLst/>
              <a:gdLst/>
              <a:ahLst/>
              <a:cxnLst/>
              <a:rect l="l" t="t" r="r" b="b"/>
              <a:pathLst>
                <a:path w="4141" h="4103" extrusionOk="0">
                  <a:moveTo>
                    <a:pt x="4140" y="0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6"/>
            <p:cNvSpPr/>
            <p:nvPr/>
          </p:nvSpPr>
          <p:spPr>
            <a:xfrm rot="3607546">
              <a:off x="1768743" y="559475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6"/>
            <p:cNvSpPr/>
            <p:nvPr/>
          </p:nvSpPr>
          <p:spPr>
            <a:xfrm rot="3607546">
              <a:off x="1978088" y="5547470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6"/>
            <p:cNvSpPr/>
            <p:nvPr/>
          </p:nvSpPr>
          <p:spPr>
            <a:xfrm rot="3607546">
              <a:off x="1825041" y="5649242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16" y="647"/>
                  </a:lnTo>
                  <a:lnTo>
                    <a:pt x="0" y="4103"/>
                  </a:lnTo>
                  <a:lnTo>
                    <a:pt x="2239" y="3457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6"/>
            <p:cNvSpPr/>
            <p:nvPr/>
          </p:nvSpPr>
          <p:spPr>
            <a:xfrm rot="3607546">
              <a:off x="2034452" y="5602076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0" y="4103"/>
                  </a:lnTo>
                  <a:lnTo>
                    <a:pt x="2239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6"/>
            <p:cNvSpPr/>
            <p:nvPr/>
          </p:nvSpPr>
          <p:spPr>
            <a:xfrm rot="3607546">
              <a:off x="1881492" y="5703784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17" y="646"/>
                  </a:lnTo>
                  <a:lnTo>
                    <a:pt x="1" y="4102"/>
                  </a:lnTo>
                  <a:lnTo>
                    <a:pt x="1" y="4102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6"/>
            <p:cNvSpPr/>
            <p:nvPr/>
          </p:nvSpPr>
          <p:spPr>
            <a:xfrm rot="3607546">
              <a:off x="2090910" y="5656606"/>
              <a:ext cx="68387" cy="67645"/>
            </a:xfrm>
            <a:custGeom>
              <a:avLst/>
              <a:gdLst/>
              <a:ahLst/>
              <a:cxnLst/>
              <a:rect l="l" t="t" r="r" b="b"/>
              <a:pathLst>
                <a:path w="4149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1" y="4103"/>
                  </a:lnTo>
                  <a:lnTo>
                    <a:pt x="2240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6"/>
            <p:cNvSpPr/>
            <p:nvPr/>
          </p:nvSpPr>
          <p:spPr>
            <a:xfrm rot="3607546">
              <a:off x="1937856" y="5758390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46"/>
                  </a:lnTo>
                  <a:lnTo>
                    <a:pt x="1" y="4103"/>
                  </a:lnTo>
                  <a:lnTo>
                    <a:pt x="2240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6"/>
            <p:cNvSpPr/>
            <p:nvPr/>
          </p:nvSpPr>
          <p:spPr>
            <a:xfrm rot="3607546">
              <a:off x="2147271" y="5711217"/>
              <a:ext cx="68370" cy="67629"/>
            </a:xfrm>
            <a:custGeom>
              <a:avLst/>
              <a:gdLst/>
              <a:ahLst/>
              <a:cxnLst/>
              <a:rect l="l" t="t" r="r" b="b"/>
              <a:pathLst>
                <a:path w="4148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6"/>
            <p:cNvSpPr/>
            <p:nvPr/>
          </p:nvSpPr>
          <p:spPr>
            <a:xfrm rot="3607546">
              <a:off x="1994331" y="5812919"/>
              <a:ext cx="68370" cy="67645"/>
            </a:xfrm>
            <a:custGeom>
              <a:avLst/>
              <a:gdLst/>
              <a:ahLst/>
              <a:cxnLst/>
              <a:rect l="l" t="t" r="r" b="b"/>
              <a:pathLst>
                <a:path w="4148" h="4104" extrusionOk="0">
                  <a:moveTo>
                    <a:pt x="4148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6"/>
            <p:cNvSpPr/>
            <p:nvPr/>
          </p:nvSpPr>
          <p:spPr>
            <a:xfrm rot="3607546">
              <a:off x="2203771" y="5765704"/>
              <a:ext cx="68255" cy="67645"/>
            </a:xfrm>
            <a:custGeom>
              <a:avLst/>
              <a:gdLst/>
              <a:ahLst/>
              <a:cxnLst/>
              <a:rect l="l" t="t" r="r" b="b"/>
              <a:pathLst>
                <a:path w="4141" h="4104" extrusionOk="0">
                  <a:moveTo>
                    <a:pt x="4140" y="1"/>
                  </a:moveTo>
                  <a:lnTo>
                    <a:pt x="1909" y="647"/>
                  </a:lnTo>
                  <a:lnTo>
                    <a:pt x="0" y="4103"/>
                  </a:lnTo>
                  <a:lnTo>
                    <a:pt x="2232" y="3457"/>
                  </a:lnTo>
                  <a:lnTo>
                    <a:pt x="4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6"/>
            <p:cNvSpPr/>
            <p:nvPr/>
          </p:nvSpPr>
          <p:spPr>
            <a:xfrm rot="3607546">
              <a:off x="2050675" y="5867531"/>
              <a:ext cx="68387" cy="67629"/>
            </a:xfrm>
            <a:custGeom>
              <a:avLst/>
              <a:gdLst/>
              <a:ahLst/>
              <a:cxnLst/>
              <a:rect l="l" t="t" r="r" b="b"/>
              <a:pathLst>
                <a:path w="4149" h="4103" extrusionOk="0">
                  <a:moveTo>
                    <a:pt x="4148" y="0"/>
                  </a:moveTo>
                  <a:lnTo>
                    <a:pt x="1909" y="639"/>
                  </a:lnTo>
                  <a:lnTo>
                    <a:pt x="1" y="4102"/>
                  </a:lnTo>
                  <a:lnTo>
                    <a:pt x="2232" y="3456"/>
                  </a:lnTo>
                  <a:lnTo>
                    <a:pt x="41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404;p47">
            <a:extLst>
              <a:ext uri="{FF2B5EF4-FFF2-40B4-BE49-F238E27FC236}">
                <a16:creationId xmlns:a16="http://schemas.microsoft.com/office/drawing/2014/main" id="{FA66A1B0-84A4-EFEE-D256-51B1A0C14E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6150" y="542575"/>
            <a:ext cx="7691700" cy="5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Data Interpretation</a:t>
            </a:r>
            <a:endParaRPr sz="2800" dirty="0"/>
          </a:p>
        </p:txBody>
      </p:sp>
      <p:sp>
        <p:nvSpPr>
          <p:cNvPr id="5" name="Google Shape;707;p36">
            <a:extLst>
              <a:ext uri="{FF2B5EF4-FFF2-40B4-BE49-F238E27FC236}">
                <a16:creationId xmlns:a16="http://schemas.microsoft.com/office/drawing/2014/main" id="{A7BBEE88-6F2E-C54A-A198-1FDE89E78E09}"/>
              </a:ext>
            </a:extLst>
          </p:cNvPr>
          <p:cNvSpPr txBox="1">
            <a:spLocks/>
          </p:cNvSpPr>
          <p:nvPr/>
        </p:nvSpPr>
        <p:spPr>
          <a:xfrm>
            <a:off x="1466166" y="1087675"/>
            <a:ext cx="3568251" cy="9298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Overall, males were over twice as likely to commit a traffic violation</a:t>
            </a:r>
          </a:p>
          <a:p>
            <a:pPr marL="742950" lvl="1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68.4% vs. 25.9%</a:t>
            </a:r>
          </a:p>
        </p:txBody>
      </p:sp>
      <p:sp>
        <p:nvSpPr>
          <p:cNvPr id="6" name="Google Shape;707;p36">
            <a:extLst>
              <a:ext uri="{FF2B5EF4-FFF2-40B4-BE49-F238E27FC236}">
                <a16:creationId xmlns:a16="http://schemas.microsoft.com/office/drawing/2014/main" id="{4CC67300-FA07-0040-1588-B5C9846D0817}"/>
              </a:ext>
            </a:extLst>
          </p:cNvPr>
          <p:cNvSpPr txBox="1">
            <a:spLocks/>
          </p:cNvSpPr>
          <p:nvPr/>
        </p:nvSpPr>
        <p:spPr>
          <a:xfrm>
            <a:off x="1466166" y="2017486"/>
            <a:ext cx="3568251" cy="22351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accent5"/>
                </a:solidFill>
              </a:rPr>
              <a:t>Comparing violations rate by gender, male to female</a:t>
            </a:r>
          </a:p>
          <a:p>
            <a:pPr marL="742950" lvl="1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Speeding: 52.2% and 68.5%</a:t>
            </a:r>
          </a:p>
          <a:p>
            <a:pPr marL="742950" lvl="1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Moving: 20.6% and 13.8%</a:t>
            </a:r>
          </a:p>
          <a:p>
            <a:pPr marL="742950" lvl="1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Equipment: 13.1% and 10.5%</a:t>
            </a:r>
          </a:p>
          <a:p>
            <a:pPr marL="742950" lvl="1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Registration: 4.12% and 4.44%</a:t>
            </a:r>
          </a:p>
          <a:p>
            <a:pPr marL="742950" lvl="1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Seat belt: 3.63% and 2.43%</a:t>
            </a:r>
          </a:p>
          <a:p>
            <a:pPr marL="742950" lvl="1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5"/>
                </a:solidFill>
              </a:rPr>
              <a:t>Misc.: 7.35% and 2.97%</a:t>
            </a:r>
          </a:p>
          <a:p>
            <a:pPr marL="742950" lvl="1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/>
              </a:solidFill>
            </a:endParaRPr>
          </a:p>
          <a:p>
            <a:pPr marL="742950" lvl="1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chemeClr val="accent5"/>
              </a:solidFill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0D1D061-DB19-3F0A-E521-17D0DF635A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10205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292"/>
    </mc:Choice>
    <mc:Fallback>
      <p:transition spd="slow" advTm="88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35"/>
          <p:cNvSpPr txBox="1">
            <a:spLocks noGrp="1"/>
          </p:cNvSpPr>
          <p:nvPr>
            <p:ph type="title"/>
          </p:nvPr>
        </p:nvSpPr>
        <p:spPr>
          <a:xfrm>
            <a:off x="910550" y="1532988"/>
            <a:ext cx="3477000" cy="6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697" name="Google Shape;697;p35"/>
          <p:cNvSpPr txBox="1">
            <a:spLocks noGrp="1"/>
          </p:cNvSpPr>
          <p:nvPr>
            <p:ph type="subTitle" idx="1"/>
          </p:nvPr>
        </p:nvSpPr>
        <p:spPr>
          <a:xfrm>
            <a:off x="910550" y="2872740"/>
            <a:ext cx="3163200" cy="12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There is a significant correlation in gender and traffic violations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While men commit more overall traffic violations, women violations themselves are not necessary gender specific</a:t>
            </a:r>
          </a:p>
        </p:txBody>
      </p:sp>
      <p:cxnSp>
        <p:nvCxnSpPr>
          <p:cNvPr id="698" name="Google Shape;698;p35"/>
          <p:cNvCxnSpPr>
            <a:stCxn id="699" idx="4"/>
            <a:endCxn id="700" idx="0"/>
          </p:cNvCxnSpPr>
          <p:nvPr/>
        </p:nvCxnSpPr>
        <p:spPr>
          <a:xfrm>
            <a:off x="4572000" y="438925"/>
            <a:ext cx="0" cy="42816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9" name="Google Shape;699;p35"/>
          <p:cNvSpPr/>
          <p:nvPr/>
        </p:nvSpPr>
        <p:spPr>
          <a:xfrm>
            <a:off x="4495650" y="286225"/>
            <a:ext cx="152700" cy="152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35"/>
          <p:cNvSpPr/>
          <p:nvPr/>
        </p:nvSpPr>
        <p:spPr>
          <a:xfrm>
            <a:off x="4495650" y="4720525"/>
            <a:ext cx="152700" cy="152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2547;p56">
            <a:extLst>
              <a:ext uri="{FF2B5EF4-FFF2-40B4-BE49-F238E27FC236}">
                <a16:creationId xmlns:a16="http://schemas.microsoft.com/office/drawing/2014/main" id="{866C76A4-D000-6F60-524D-1A9D2C17EC2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4756451" y="1613375"/>
            <a:ext cx="3819370" cy="2042786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5"/>
          <p:cNvSpPr/>
          <p:nvPr/>
        </p:nvSpPr>
        <p:spPr>
          <a:xfrm>
            <a:off x="6959345" y="1032100"/>
            <a:ext cx="5094000" cy="5094000"/>
          </a:xfrm>
          <a:prstGeom prst="ellipse">
            <a:avLst/>
          </a:prstGeom>
          <a:gradFill>
            <a:gsLst>
              <a:gs pos="0">
                <a:srgbClr val="1100FF">
                  <a:alpha val="44705"/>
                  <a:alpha val="45720"/>
                </a:srgbClr>
              </a:gs>
              <a:gs pos="57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35"/>
          <p:cNvSpPr/>
          <p:nvPr/>
        </p:nvSpPr>
        <p:spPr>
          <a:xfrm>
            <a:off x="5429452" y="2451877"/>
            <a:ext cx="5438400" cy="5438400"/>
          </a:xfrm>
          <a:prstGeom prst="ellipse">
            <a:avLst/>
          </a:prstGeom>
          <a:gradFill>
            <a:gsLst>
              <a:gs pos="0">
                <a:srgbClr val="E72755">
                  <a:alpha val="47843"/>
                  <a:alpha val="45720"/>
                </a:srgbClr>
              </a:gs>
              <a:gs pos="76000">
                <a:srgbClr val="FFFFFF">
                  <a:alpha val="0"/>
                  <a:alpha val="45720"/>
                </a:srgbClr>
              </a:gs>
              <a:gs pos="100000">
                <a:srgbClr val="FFFFFF">
                  <a:alpha val="0"/>
                  <a:alpha val="4572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CC42CB00-95DB-397E-7CE1-0F771EA728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76563" t="-76563" r="-76563" b="-76563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13459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256"/>
    </mc:Choice>
    <mc:Fallback>
      <p:transition spd="slow" advTm="1022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olice Training Academy by Slidesgo">
  <a:themeElements>
    <a:clrScheme name="Simple Light">
      <a:dk1>
        <a:srgbClr val="000000"/>
      </a:dk1>
      <a:lt1>
        <a:srgbClr val="1100FF"/>
      </a:lt1>
      <a:dk2>
        <a:srgbClr val="00BFFF"/>
      </a:dk2>
      <a:lt2>
        <a:srgbClr val="23006E"/>
      </a:lt2>
      <a:accent1>
        <a:srgbClr val="6E006A"/>
      </a:accent1>
      <a:accent2>
        <a:srgbClr val="E72755"/>
      </a:accent2>
      <a:accent3>
        <a:srgbClr val="DF1000"/>
      </a:accent3>
      <a:accent4>
        <a:srgbClr val="FFC929"/>
      </a:accent4>
      <a:accent5>
        <a:srgbClr val="FFFFFF"/>
      </a:accent5>
      <a:accent6>
        <a:srgbClr val="CCCCC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2709</TotalTime>
  <Words>334</Words>
  <Application>Microsoft Office PowerPoint</Application>
  <PresentationFormat>On-screen Show (16:9)</PresentationFormat>
  <Paragraphs>51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Montserrat</vt:lpstr>
      <vt:lpstr>Montserrat Medium</vt:lpstr>
      <vt:lpstr>Wingdings</vt:lpstr>
      <vt:lpstr>Mukta</vt:lpstr>
      <vt:lpstr>Arial</vt:lpstr>
      <vt:lpstr>Mukta Light</vt:lpstr>
      <vt:lpstr>Police Training Academy by Slidesgo</vt:lpstr>
      <vt:lpstr>The Effects of Gender on Traffic Violations</vt:lpstr>
      <vt:lpstr>Introduction</vt:lpstr>
      <vt:lpstr>Data Information</vt:lpstr>
      <vt:lpstr>Data on Gender </vt:lpstr>
      <vt:lpstr>Traffic Violation by Gender</vt:lpstr>
      <vt:lpstr>Male Traffic Violations</vt:lpstr>
      <vt:lpstr>Female Traffic Violations</vt:lpstr>
      <vt:lpstr>Data Interpretation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Effects of Gender on Traffic Violations</dc:title>
  <dc:creator>Aurelius</dc:creator>
  <cp:lastModifiedBy>Middleton, Mark</cp:lastModifiedBy>
  <cp:revision>2</cp:revision>
  <dcterms:modified xsi:type="dcterms:W3CDTF">2023-12-04T17:37:53Z</dcterms:modified>
</cp:coreProperties>
</file>